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83" r:id="rId2"/>
  </p:sldMasterIdLst>
  <p:notesMasterIdLst>
    <p:notesMasterId r:id="rId13"/>
  </p:notesMasterIdLst>
  <p:handoutMasterIdLst>
    <p:handoutMasterId r:id="rId14"/>
  </p:handoutMasterIdLst>
  <p:sldIdLst>
    <p:sldId id="262" r:id="rId3"/>
    <p:sldId id="270" r:id="rId4"/>
    <p:sldId id="263" r:id="rId5"/>
    <p:sldId id="287" r:id="rId6"/>
    <p:sldId id="267" r:id="rId7"/>
    <p:sldId id="273" r:id="rId8"/>
    <p:sldId id="288" r:id="rId9"/>
    <p:sldId id="289" r:id="rId10"/>
    <p:sldId id="277" r:id="rId11"/>
    <p:sldId id="256" r:id="rId12"/>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0000"/>
    <a:srgbClr val="C8C8C8"/>
    <a:srgbClr val="EAD9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42" autoAdjust="0"/>
    <p:restoredTop sz="66423" autoAdjust="0"/>
  </p:normalViewPr>
  <p:slideViewPr>
    <p:cSldViewPr snapToGrid="0" snapToObjects="1">
      <p:cViewPr varScale="1">
        <p:scale>
          <a:sx n="64" d="100"/>
          <a:sy n="64" d="100"/>
        </p:scale>
        <p:origin x="1650" y="54"/>
      </p:cViewPr>
      <p:guideLst>
        <p:guide orient="horz" pos="1620"/>
        <p:guide pos="2880"/>
      </p:guideLst>
    </p:cSldViewPr>
  </p:slideViewPr>
  <p:notesTextViewPr>
    <p:cViewPr>
      <p:scale>
        <a:sx n="100" d="100"/>
        <a:sy n="100" d="100"/>
      </p:scale>
      <p:origin x="0" y="0"/>
    </p:cViewPr>
  </p:notesTextViewPr>
  <p:notesViewPr>
    <p:cSldViewPr snapToGrid="0" snapToObjects="1" showGuides="1">
      <p:cViewPr varScale="1">
        <p:scale>
          <a:sx n="83" d="100"/>
          <a:sy n="83" d="100"/>
        </p:scale>
        <p:origin x="385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30B67422-E30A-2044-BBCE-770C826EA3D3}" type="datetimeFigureOut">
              <a:rPr lang="en-US" smtClean="0"/>
              <a:t>7/25/2017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916AB98-9626-904D-ADD4-DC6EDD0C67BB}" type="slidenum">
              <a:rPr lang="en-US" smtClean="0"/>
              <a:t>‹#›</a:t>
            </a:fld>
            <a:endParaRPr lang="en-US"/>
          </a:p>
        </p:txBody>
      </p:sp>
    </p:spTree>
    <p:extLst>
      <p:ext uri="{BB962C8B-B14F-4D97-AF65-F5344CB8AC3E}">
        <p14:creationId xmlns:p14="http://schemas.microsoft.com/office/powerpoint/2010/main" val="28976474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F0C729D-7414-4EDB-8AEA-DF071A58450C}" type="datetimeFigureOut">
              <a:rPr lang="en-US" smtClean="0"/>
              <a:t>7/25/2017</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A4B15E0-9829-4B27-9549-D96599104AC0}" type="slidenum">
              <a:rPr lang="en-US" smtClean="0"/>
              <a:t>‹#›</a:t>
            </a:fld>
            <a:endParaRPr lang="en-US" dirty="0"/>
          </a:p>
        </p:txBody>
      </p:sp>
    </p:spTree>
    <p:extLst>
      <p:ext uri="{BB962C8B-B14F-4D97-AF65-F5344CB8AC3E}">
        <p14:creationId xmlns:p14="http://schemas.microsoft.com/office/powerpoint/2010/main" val="147633053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300" dirty="0"/>
              <a:t>Sanayi ya da "endüstri", devamlı veya belli zamanlarda, makine ve benzeri araçlar kullanarak bir madde veya gücün niteliğini veya biçimini değiştirerek toplu üretimde bulunan faaliyet dalıdır. Emek, sermaye ve doğal kaynaklar olmak üzere, 3 bileşene sahiptir. </a:t>
            </a:r>
            <a:endParaRPr lang="en-US" dirty="0"/>
          </a:p>
        </p:txBody>
      </p:sp>
      <p:sp>
        <p:nvSpPr>
          <p:cNvPr id="4" name="Slide Number Placeholder 3"/>
          <p:cNvSpPr>
            <a:spLocks noGrp="1"/>
          </p:cNvSpPr>
          <p:nvPr>
            <p:ph type="sldNum" sz="quarter" idx="10"/>
          </p:nvPr>
        </p:nvSpPr>
        <p:spPr/>
        <p:txBody>
          <a:bodyPr/>
          <a:lstStyle/>
          <a:p>
            <a:fld id="{DA4B15E0-9829-4B27-9549-D96599104AC0}" type="slidenum">
              <a:rPr lang="en-US" smtClean="0"/>
              <a:t>3</a:t>
            </a:fld>
            <a:endParaRPr lang="en-US" dirty="0"/>
          </a:p>
        </p:txBody>
      </p:sp>
    </p:spTree>
    <p:extLst>
      <p:ext uri="{BB962C8B-B14F-4D97-AF65-F5344CB8AC3E}">
        <p14:creationId xmlns:p14="http://schemas.microsoft.com/office/powerpoint/2010/main" val="2975896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Endüstri</a:t>
            </a:r>
            <a:r>
              <a:rPr lang="tr-TR" baseline="0" dirty="0" smtClean="0"/>
              <a:t> 1.0 : 1712 yılında İskoçya’da buharlı makinenin icadı ile ilk sanayileşme adımı atılmıştır. Buhar gücünün makinelerde kullanılması ile, ilk mekanik tezgahlar kullanılmaya başlanmıştır.</a:t>
            </a:r>
          </a:p>
          <a:p>
            <a:r>
              <a:rPr lang="tr-TR" baseline="0" dirty="0" smtClean="0"/>
              <a:t>Endüstri 2.0 : 1903 yılında elektrik gücü ile çalışan makinelerin keşfi ile, ilk elektrikli seri üretim makineleri, Henry Ford tarafından araba üretiminde kullanılmıştır. Elektriğin seri üretimde kullanılmaya başlanmasıyla, makineler çeşitlendirilmiş ve üretim hattı geliştirilmiştir. </a:t>
            </a:r>
          </a:p>
          <a:p>
            <a:r>
              <a:rPr lang="tr-TR" baseline="0" dirty="0" smtClean="0"/>
              <a:t>Endüstri 3.0 : 1969 yılında, Japon Busicom’un Intel için geliştirdiği Intel 4004 marka programlanabilir elektronik çip teknolojisi sayesinde, programlanabilir ve ayarlanabilir makinelerin icadı gerçekleştirilmiş ve bilgi teknolojilerinin makinelerin gelişimine olan katkısının önü açılmıştır. Böylece, dijital teknoloji çağına geçilmiştir. (İlk ATM, Chemical Bank U.S.)</a:t>
            </a:r>
          </a:p>
          <a:p>
            <a:r>
              <a:rPr lang="tr-TR" baseline="0" dirty="0" smtClean="0"/>
              <a:t>Endüstri 4.0 : Bilgi teknolojileri ve otomasyon sistemlerinin devreye alınmasıyla, sanayinin dijitalleştirilmesi hareketidir. </a:t>
            </a:r>
            <a:endParaRPr lang="en-US" dirty="0"/>
          </a:p>
        </p:txBody>
      </p:sp>
      <p:sp>
        <p:nvSpPr>
          <p:cNvPr id="4" name="Slide Number Placeholder 3"/>
          <p:cNvSpPr>
            <a:spLocks noGrp="1"/>
          </p:cNvSpPr>
          <p:nvPr>
            <p:ph type="sldNum" sz="quarter" idx="10"/>
          </p:nvPr>
        </p:nvSpPr>
        <p:spPr/>
        <p:txBody>
          <a:bodyPr/>
          <a:lstStyle/>
          <a:p>
            <a:fld id="{DA4B15E0-9829-4B27-9549-D96599104AC0}" type="slidenum">
              <a:rPr lang="en-US" smtClean="0"/>
              <a:t>4</a:t>
            </a:fld>
            <a:endParaRPr lang="en-US" dirty="0"/>
          </a:p>
        </p:txBody>
      </p:sp>
    </p:spTree>
    <p:extLst>
      <p:ext uri="{BB962C8B-B14F-4D97-AF65-F5344CB8AC3E}">
        <p14:creationId xmlns:p14="http://schemas.microsoft.com/office/powerpoint/2010/main" val="1391975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Endüstri 4.0</a:t>
            </a:r>
            <a:r>
              <a:rPr lang="tr-TR" baseline="0" dirty="0" smtClean="0"/>
              <a:t> terimi; </a:t>
            </a:r>
            <a:r>
              <a:rPr lang="tr-TR" dirty="0" smtClean="0"/>
              <a:t>Doğu’nun</a:t>
            </a:r>
            <a:r>
              <a:rPr lang="tr-TR" baseline="0" dirty="0" smtClean="0"/>
              <a:t> üretim hacminin Batı’dan üstün olması sebebiyle, insan gücü ve maliyetlerin düşürülmesi, verimli kullanılması doğmuştur. Temel olarak, </a:t>
            </a:r>
            <a:r>
              <a:rPr lang="tr-TR" sz="1300" dirty="0"/>
              <a:t>Bilişim Teknolojileri ile Endüstriyi bir araya getirmeyi hedefleyen Endüstri 4.0, kendi kendini düzenleyebilen otonom üretim sistemleri vaat ediyor.</a:t>
            </a:r>
          </a:p>
          <a:p>
            <a:endParaRPr lang="tr-TR" sz="1300" dirty="0"/>
          </a:p>
          <a:p>
            <a:pPr defTabSz="966612">
              <a:defRPr/>
            </a:pPr>
            <a:r>
              <a:rPr lang="tr-TR" sz="1300" dirty="0"/>
              <a:t>4. Endüstri Devrimi; ilk olarak 2011 yılında Almanya Hannover Fuarı'nda kullanıldı. Ekim 2012 yılında ise Robert Bosch GmbH ve Henning Kagermann çalışma grubu oluşturarak hazırladıkları 4. Sanayi Devrimi öneri dosyasını Alman Federal Hükümeti'ne sunmuştur. 8 Nisan 2013 tarihinde yine Hannover Fuarı'nda çalışma grubu Endüstri 4.0 raporunu sunmuştur.</a:t>
            </a:r>
          </a:p>
          <a:p>
            <a:pPr defTabSz="966612">
              <a:defRPr/>
            </a:pPr>
            <a:endParaRPr lang="tr-TR" sz="1300" dirty="0"/>
          </a:p>
          <a:p>
            <a:pPr defTabSz="966612">
              <a:defRPr/>
            </a:pPr>
            <a:r>
              <a:rPr lang="tr-TR" sz="1300" dirty="0"/>
              <a:t>Endüstri 4.0 ana bileşenlerinden ilki, </a:t>
            </a:r>
            <a:r>
              <a:rPr lang="tr-TR" sz="1300" b="1" dirty="0"/>
              <a:t>Yeni Nesil Yazılım ve Donanım</a:t>
            </a:r>
            <a:r>
              <a:rPr lang="tr-TR" sz="1300" dirty="0"/>
              <a:t>. İkinci ve belki de en önemli bileşen ise; </a:t>
            </a:r>
            <a:r>
              <a:rPr lang="tr-TR" sz="1300" b="1" dirty="0"/>
              <a:t>Cihaz Tabanlı İnternet</a:t>
            </a:r>
            <a:r>
              <a:rPr lang="tr-TR" sz="1300" dirty="0"/>
              <a:t> (İng. Internet of Things). yeryüzündeki tüm cihazların birbiriyle bilgi ve veri alışverişi için kullanıldığı, her türlü araç gerece entegre edilmiş, sensör ve işleticilerle donanmış, İnternet bağlantılı akıllı elektronik sistem bu sisteme kısaca </a:t>
            </a:r>
            <a:r>
              <a:rPr lang="tr-TR" sz="1300" b="1" dirty="0"/>
              <a:t>Siber-Fiziksel Sistemler </a:t>
            </a:r>
            <a:r>
              <a:rPr lang="tr-TR" sz="1300" dirty="0"/>
              <a:t>de diyebiliriz.</a:t>
            </a:r>
            <a:r>
              <a:rPr lang="tr-TR" sz="1300" baseline="30000" dirty="0"/>
              <a:t> </a:t>
            </a:r>
            <a:endParaRPr lang="en-US" sz="1300" dirty="0"/>
          </a:p>
          <a:p>
            <a:endParaRPr lang="tr-TR" dirty="0" smtClean="0"/>
          </a:p>
          <a:p>
            <a:endParaRPr lang="en-US" dirty="0"/>
          </a:p>
        </p:txBody>
      </p:sp>
      <p:sp>
        <p:nvSpPr>
          <p:cNvPr id="4" name="Slide Number Placeholder 3"/>
          <p:cNvSpPr>
            <a:spLocks noGrp="1"/>
          </p:cNvSpPr>
          <p:nvPr>
            <p:ph type="sldNum" sz="quarter" idx="10"/>
          </p:nvPr>
        </p:nvSpPr>
        <p:spPr/>
        <p:txBody>
          <a:bodyPr/>
          <a:lstStyle/>
          <a:p>
            <a:fld id="{DA4B15E0-9829-4B27-9549-D96599104AC0}" type="slidenum">
              <a:rPr lang="en-US" smtClean="0"/>
              <a:t>5</a:t>
            </a:fld>
            <a:endParaRPr lang="en-US" dirty="0"/>
          </a:p>
        </p:txBody>
      </p:sp>
    </p:spTree>
    <p:extLst>
      <p:ext uri="{BB962C8B-B14F-4D97-AF65-F5344CB8AC3E}">
        <p14:creationId xmlns:p14="http://schemas.microsoft.com/office/powerpoint/2010/main" val="127040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Time to</a:t>
            </a:r>
            <a:r>
              <a:rPr lang="tr-TR" baseline="0" dirty="0" smtClean="0"/>
              <a:t> Market : Prototip üretilmesi ve pazara çıkış hızı kısaltılarak, taklit ürün yapılmasına müsade edilmeden, ürün satışlarının hızlandırılması amaçlanmaktadır.</a:t>
            </a:r>
          </a:p>
          <a:p>
            <a:endParaRPr lang="tr-TR" baseline="0" dirty="0" smtClean="0"/>
          </a:p>
          <a:p>
            <a:r>
              <a:rPr lang="tr-TR" baseline="0" dirty="0" smtClean="0"/>
              <a:t>Flexibility : Değişen müşteri ihtiyacına göre, kişiselleştirilmiş ürünlerin tercih edileceği yeni pazarlama çağına hazır olmak. Düşük insan gücü maliyeti sayesinde, Doğu’nun üretim ve düşük maliyet avantajıyla kolaylıkla rekabet edilecektir.</a:t>
            </a:r>
          </a:p>
          <a:p>
            <a:endParaRPr lang="tr-TR" baseline="0" dirty="0" smtClean="0"/>
          </a:p>
          <a:p>
            <a:r>
              <a:rPr lang="tr-TR" baseline="0" dirty="0" smtClean="0"/>
              <a:t>Productivity : Üretim maliyetleri ve enerji kaynakları verimli yönetilerek, az girdi ile çok daha fazla çıktı alınması amaçlanmaktadır.  </a:t>
            </a:r>
            <a:endParaRPr lang="en-US" dirty="0"/>
          </a:p>
        </p:txBody>
      </p:sp>
      <p:sp>
        <p:nvSpPr>
          <p:cNvPr id="4" name="Slide Number Placeholder 3"/>
          <p:cNvSpPr>
            <a:spLocks noGrp="1"/>
          </p:cNvSpPr>
          <p:nvPr>
            <p:ph type="sldNum" sz="quarter" idx="10"/>
          </p:nvPr>
        </p:nvSpPr>
        <p:spPr/>
        <p:txBody>
          <a:bodyPr/>
          <a:lstStyle/>
          <a:p>
            <a:fld id="{DA4B15E0-9829-4B27-9549-D96599104AC0}" type="slidenum">
              <a:rPr lang="en-US" smtClean="0"/>
              <a:t>6</a:t>
            </a:fld>
            <a:endParaRPr lang="en-US" dirty="0"/>
          </a:p>
        </p:txBody>
      </p:sp>
    </p:spTree>
    <p:extLst>
      <p:ext uri="{BB962C8B-B14F-4D97-AF65-F5344CB8AC3E}">
        <p14:creationId xmlns:p14="http://schemas.microsoft.com/office/powerpoint/2010/main" val="4290425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baseline="0" dirty="0" smtClean="0"/>
              <a:t>Otonom Robotlar sayesinde, programlanabilir, öğrenebilir ve birbiri ile iletişim halinde olan, otonom robotlar kullanılmaktadır.</a:t>
            </a:r>
          </a:p>
          <a:p>
            <a:endParaRPr lang="tr-TR" baseline="0" dirty="0" smtClean="0"/>
          </a:p>
          <a:p>
            <a:r>
              <a:rPr lang="tr-TR" baseline="0" dirty="0" smtClean="0"/>
              <a:t>Sistemin Simülasyonu ile, üretim sürecinin bir sanal gerçekliği kurulur. Test, deneme ve değerlendirme süreci sonrasında, gerçek hali için elde somut bir veri olur. </a:t>
            </a:r>
          </a:p>
          <a:p>
            <a:endParaRPr lang="tr-TR" baseline="0" dirty="0" smtClean="0"/>
          </a:p>
          <a:p>
            <a:r>
              <a:rPr lang="tr-TR" baseline="0" dirty="0" smtClean="0"/>
              <a:t>Sistem Entegrasyonu; süreçte yer alan makine ve işgücü kaynaklarının, gerçek zamanlı ve bütünleşik olarak çalışabilmesine olanak sağlar. </a:t>
            </a:r>
          </a:p>
          <a:p>
            <a:endParaRPr lang="tr-TR" baseline="0" dirty="0" smtClean="0"/>
          </a:p>
          <a:p>
            <a:r>
              <a:rPr lang="tr-TR" dirty="0" smtClean="0"/>
              <a:t>Nesnelerin İnterneti(Things of</a:t>
            </a:r>
            <a:r>
              <a:rPr lang="tr-TR" baseline="0" dirty="0" smtClean="0"/>
              <a:t> Internet), süreçte yer alan makine ve işgücü kaynaklarının, birbiriyle iletişim halinde olarak, senkronize ve gerçek zamanlı çalışabilmesini sağlar. </a:t>
            </a:r>
          </a:p>
          <a:p>
            <a:endParaRPr lang="tr-TR" baseline="0" dirty="0" smtClean="0"/>
          </a:p>
          <a:p>
            <a:r>
              <a:rPr lang="tr-TR" baseline="0" dirty="0" smtClean="0"/>
              <a:t>Siber Güvenlik, bilgi güvenliği sistemleri ile ağ iletişiminin güvenliğini sağlar.</a:t>
            </a:r>
          </a:p>
          <a:p>
            <a:endParaRPr lang="tr-TR" baseline="0" dirty="0" smtClean="0"/>
          </a:p>
          <a:p>
            <a:r>
              <a:rPr lang="tr-TR" baseline="0" dirty="0" smtClean="0"/>
              <a:t>Bulut Bilişim, </a:t>
            </a:r>
            <a:r>
              <a:rPr lang="en-US" sz="1300" dirty="0" err="1"/>
              <a:t>bilgisayarlar</a:t>
            </a:r>
            <a:r>
              <a:rPr lang="en-US" sz="1300" dirty="0"/>
              <a:t> </a:t>
            </a:r>
            <a:r>
              <a:rPr lang="en-US" sz="1300" dirty="0" err="1"/>
              <a:t>ve</a:t>
            </a:r>
            <a:r>
              <a:rPr lang="en-US" sz="1300" dirty="0"/>
              <a:t> </a:t>
            </a:r>
            <a:r>
              <a:rPr lang="en-US" sz="1300" dirty="0" err="1"/>
              <a:t>diğer</a:t>
            </a:r>
            <a:r>
              <a:rPr lang="en-US" sz="1300" dirty="0"/>
              <a:t> </a:t>
            </a:r>
            <a:r>
              <a:rPr lang="en-US" sz="1300" dirty="0" err="1"/>
              <a:t>cihazlar</a:t>
            </a:r>
            <a:r>
              <a:rPr lang="en-US" sz="1300" dirty="0"/>
              <a:t> </a:t>
            </a:r>
            <a:r>
              <a:rPr lang="en-US" sz="1300" dirty="0" err="1"/>
              <a:t>için</a:t>
            </a:r>
            <a:r>
              <a:rPr lang="en-US" sz="1300" dirty="0"/>
              <a:t>, </a:t>
            </a:r>
            <a:r>
              <a:rPr lang="en-US" sz="1300" dirty="0" err="1"/>
              <a:t>istendiği</a:t>
            </a:r>
            <a:r>
              <a:rPr lang="en-US" sz="1300" dirty="0"/>
              <a:t> zaman </a:t>
            </a:r>
            <a:r>
              <a:rPr lang="en-US" sz="1300" dirty="0" err="1"/>
              <a:t>kullanılabilen</a:t>
            </a:r>
            <a:r>
              <a:rPr lang="en-US" sz="1300" dirty="0"/>
              <a:t> </a:t>
            </a:r>
            <a:r>
              <a:rPr lang="en-US" sz="1300" dirty="0" err="1"/>
              <a:t>ve</a:t>
            </a:r>
            <a:r>
              <a:rPr lang="en-US" sz="1300" dirty="0"/>
              <a:t> </a:t>
            </a:r>
            <a:r>
              <a:rPr lang="en-US" sz="1300" dirty="0" err="1"/>
              <a:t>kullanıcılar</a:t>
            </a:r>
            <a:r>
              <a:rPr lang="en-US" sz="1300" dirty="0"/>
              <a:t> </a:t>
            </a:r>
            <a:r>
              <a:rPr lang="en-US" sz="1300" dirty="0" err="1"/>
              <a:t>arasında</a:t>
            </a:r>
            <a:r>
              <a:rPr lang="en-US" sz="1300" dirty="0"/>
              <a:t> </a:t>
            </a:r>
            <a:r>
              <a:rPr lang="en-US" sz="1300" dirty="0" err="1"/>
              <a:t>paylaşılan</a:t>
            </a:r>
            <a:r>
              <a:rPr lang="en-US" sz="1300" dirty="0"/>
              <a:t> </a:t>
            </a:r>
            <a:r>
              <a:rPr lang="en-US" sz="1300" dirty="0" err="1"/>
              <a:t>bilgisayar</a:t>
            </a:r>
            <a:r>
              <a:rPr lang="en-US" sz="1300" dirty="0"/>
              <a:t> </a:t>
            </a:r>
            <a:r>
              <a:rPr lang="en-US" sz="1300" dirty="0" err="1"/>
              <a:t>kaynakları</a:t>
            </a:r>
            <a:r>
              <a:rPr lang="en-US" sz="1300" dirty="0"/>
              <a:t> </a:t>
            </a:r>
            <a:r>
              <a:rPr lang="en-US" sz="1300" dirty="0" err="1"/>
              <a:t>sağlayan</a:t>
            </a:r>
            <a:r>
              <a:rPr lang="en-US" sz="1300" dirty="0"/>
              <a:t>, internet </a:t>
            </a:r>
            <a:r>
              <a:rPr lang="en-US" sz="1300" dirty="0" err="1"/>
              <a:t>tabanlı</a:t>
            </a:r>
            <a:r>
              <a:rPr lang="en-US" sz="1300" dirty="0"/>
              <a:t> </a:t>
            </a:r>
            <a:r>
              <a:rPr lang="en-US" sz="1300" dirty="0" err="1"/>
              <a:t>bilişim</a:t>
            </a:r>
            <a:r>
              <a:rPr lang="en-US" sz="1300" dirty="0"/>
              <a:t> </a:t>
            </a:r>
            <a:r>
              <a:rPr lang="en-US" sz="1300" dirty="0" err="1"/>
              <a:t>hizmetlerinin</a:t>
            </a:r>
            <a:r>
              <a:rPr lang="en-US" sz="1300" dirty="0"/>
              <a:t> </a:t>
            </a:r>
            <a:r>
              <a:rPr lang="en-US" sz="1300" dirty="0" err="1"/>
              <a:t>genel</a:t>
            </a:r>
            <a:r>
              <a:rPr lang="en-US" sz="1300" dirty="0"/>
              <a:t> </a:t>
            </a:r>
            <a:r>
              <a:rPr lang="en-US" sz="1300" dirty="0" err="1"/>
              <a:t>adıdır</a:t>
            </a:r>
            <a:r>
              <a:rPr lang="en-US" sz="1300" dirty="0"/>
              <a:t>. </a:t>
            </a:r>
            <a:endParaRPr lang="tr-TR" sz="1300" dirty="0"/>
          </a:p>
          <a:p>
            <a:endParaRPr lang="tr-TR" sz="1300" dirty="0"/>
          </a:p>
          <a:p>
            <a:r>
              <a:rPr lang="tr-TR" sz="1300" dirty="0" smtClean="0"/>
              <a:t>3</a:t>
            </a:r>
            <a:r>
              <a:rPr lang="tr-TR" sz="1300" baseline="0" dirty="0" smtClean="0"/>
              <a:t> Boyutlu</a:t>
            </a:r>
            <a:r>
              <a:rPr lang="tr-TR" sz="1300" dirty="0" smtClean="0"/>
              <a:t> </a:t>
            </a:r>
            <a:r>
              <a:rPr lang="tr-TR" sz="1300" dirty="0"/>
              <a:t>Üretim; 3D </a:t>
            </a:r>
            <a:r>
              <a:rPr lang="tr-TR" sz="1300" dirty="0" smtClean="0"/>
              <a:t>yazıcıla</a:t>
            </a:r>
            <a:r>
              <a:rPr lang="tr-TR" sz="1300" baseline="0" dirty="0" smtClean="0"/>
              <a:t>r sayesind</a:t>
            </a:r>
            <a:endParaRPr lang="tr-TR" sz="1300" dirty="0"/>
          </a:p>
          <a:p>
            <a:r>
              <a:rPr lang="tr-TR" sz="1300" dirty="0"/>
              <a:t>Augmented Reality, artırılmış gerçeklik olarak Türkçeleştirilmiştir. </a:t>
            </a:r>
            <a:endParaRPr lang="en-US" dirty="0"/>
          </a:p>
        </p:txBody>
      </p:sp>
      <p:sp>
        <p:nvSpPr>
          <p:cNvPr id="4" name="Slide Number Placeholder 3"/>
          <p:cNvSpPr>
            <a:spLocks noGrp="1"/>
          </p:cNvSpPr>
          <p:nvPr>
            <p:ph type="sldNum" sz="quarter" idx="10"/>
          </p:nvPr>
        </p:nvSpPr>
        <p:spPr/>
        <p:txBody>
          <a:bodyPr/>
          <a:lstStyle/>
          <a:p>
            <a:fld id="{DA4B15E0-9829-4B27-9549-D96599104AC0}" type="slidenum">
              <a:rPr lang="en-US" smtClean="0"/>
              <a:t>7</a:t>
            </a:fld>
            <a:endParaRPr lang="en-US" dirty="0"/>
          </a:p>
        </p:txBody>
      </p:sp>
    </p:spTree>
    <p:extLst>
      <p:ext uri="{BB962C8B-B14F-4D97-AF65-F5344CB8AC3E}">
        <p14:creationId xmlns:p14="http://schemas.microsoft.com/office/powerpoint/2010/main" val="4096740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4B15E0-9829-4B27-9549-D96599104AC0}" type="slidenum">
              <a:rPr lang="en-US" smtClean="0"/>
              <a:t>8</a:t>
            </a:fld>
            <a:endParaRPr lang="en-US" dirty="0"/>
          </a:p>
        </p:txBody>
      </p:sp>
    </p:spTree>
    <p:extLst>
      <p:ext uri="{BB962C8B-B14F-4D97-AF65-F5344CB8AC3E}">
        <p14:creationId xmlns:p14="http://schemas.microsoft.com/office/powerpoint/2010/main" val="3155002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notes-enet.chq.ei/enet/comm/Communications.nsf/pages/Graphic+Resources"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mailto:marcom.request@expeditors.com"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87" cy="5143498"/>
          </a:xfrm>
          <a:prstGeom prst="rect">
            <a:avLst/>
          </a:prstGeom>
        </p:spPr>
      </p:pic>
      <p:sp>
        <p:nvSpPr>
          <p:cNvPr id="13" name="Text Placeholder 4"/>
          <p:cNvSpPr>
            <a:spLocks noGrp="1"/>
          </p:cNvSpPr>
          <p:nvPr>
            <p:ph type="body" sz="quarter" idx="11" hasCustomPrompt="1"/>
          </p:nvPr>
        </p:nvSpPr>
        <p:spPr>
          <a:xfrm>
            <a:off x="4238775" y="1614442"/>
            <a:ext cx="4210351" cy="461963"/>
          </a:xfrm>
          <a:prstGeom prst="rect">
            <a:avLst/>
          </a:prstGeom>
        </p:spPr>
        <p:txBody>
          <a:bodyPr vert="horz">
            <a:noAutofit/>
          </a:bodyPr>
          <a:lstStyle>
            <a:lvl1pPr marL="0" indent="0" algn="r">
              <a:buNone/>
              <a:defRPr sz="2800" b="0" i="0" baseline="0">
                <a:solidFill>
                  <a:srgbClr val="000000"/>
                </a:solidFill>
                <a:latin typeface="Calibri Light"/>
                <a:cs typeface="Calibri Light"/>
              </a:defRPr>
            </a:lvl1pPr>
          </a:lstStyle>
          <a:p>
            <a:pPr lvl="0"/>
            <a:r>
              <a:rPr lang="en-US" dirty="0" smtClean="0"/>
              <a:t>Calibri Light, Black, 28pt</a:t>
            </a:r>
            <a:endParaRPr lang="en-US" dirty="0"/>
          </a:p>
        </p:txBody>
      </p:sp>
      <p:sp>
        <p:nvSpPr>
          <p:cNvPr id="14" name="Text Placeholder 7"/>
          <p:cNvSpPr>
            <a:spLocks noGrp="1"/>
          </p:cNvSpPr>
          <p:nvPr>
            <p:ph type="body" sz="quarter" idx="12" hasCustomPrompt="1"/>
          </p:nvPr>
        </p:nvSpPr>
        <p:spPr>
          <a:xfrm>
            <a:off x="4238775" y="2150398"/>
            <a:ext cx="4210351" cy="374650"/>
          </a:xfrm>
          <a:prstGeom prst="rect">
            <a:avLst/>
          </a:prstGeom>
        </p:spPr>
        <p:txBody>
          <a:bodyPr vert="horz">
            <a:normAutofit/>
          </a:bodyPr>
          <a:lstStyle>
            <a:lvl1pPr marL="0" indent="0" algn="r">
              <a:buNone/>
              <a:defRPr sz="1400" b="1" baseline="0">
                <a:solidFill>
                  <a:schemeClr val="bg1">
                    <a:lumMod val="50000"/>
                  </a:schemeClr>
                </a:solidFill>
              </a:defRPr>
            </a:lvl1pPr>
          </a:lstStyle>
          <a:p>
            <a:pPr lvl="0"/>
            <a:r>
              <a:rPr lang="en-US" dirty="0" smtClean="0"/>
              <a:t>Calibri Light Bold, 50% Black, 14pt</a:t>
            </a:r>
            <a:endParaRPr lang="en-US" dirty="0"/>
          </a:p>
        </p:txBody>
      </p:sp>
      <p:pic>
        <p:nvPicPr>
          <p:cNvPr id="16" name="Picture 15" descr="Expeditors_logo.ai"/>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4078" y="841217"/>
            <a:ext cx="2532498" cy="1956930"/>
          </a:xfrm>
          <a:prstGeom prst="rect">
            <a:avLst/>
          </a:prstGeom>
        </p:spPr>
      </p:pic>
    </p:spTree>
    <p:extLst>
      <p:ext uri="{BB962C8B-B14F-4D97-AF65-F5344CB8AC3E}">
        <p14:creationId xmlns:p14="http://schemas.microsoft.com/office/powerpoint/2010/main" val="2549559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sp>
        <p:nvSpPr>
          <p:cNvPr id="15" name="Content Placeholder 2"/>
          <p:cNvSpPr>
            <a:spLocks noGrp="1"/>
          </p:cNvSpPr>
          <p:nvPr>
            <p:ph idx="18" hasCustomPrompt="1"/>
          </p:nvPr>
        </p:nvSpPr>
        <p:spPr>
          <a:xfrm>
            <a:off x="4920075" y="2170207"/>
            <a:ext cx="3766726" cy="2341564"/>
          </a:xfrm>
          <a:prstGeom prst="rect">
            <a:avLst/>
          </a:prstGeom>
        </p:spPr>
        <p:txBody>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2000" b="0" i="0">
                <a:solidFill>
                  <a:srgbClr val="FF6600"/>
                </a:solidFill>
                <a:latin typeface="Calibri Light"/>
                <a:cs typeface="Calibri Light"/>
              </a:defRPr>
            </a:lvl1pPr>
            <a:lvl2pPr indent="-182880">
              <a:lnSpc>
                <a:spcPct val="120000"/>
              </a:lnSpc>
              <a:spcAft>
                <a:spcPts val="400"/>
              </a:spcAft>
              <a:defRPr sz="1400" b="0" i="0">
                <a:latin typeface="Calibri Light"/>
                <a:cs typeface="Calibri Light"/>
              </a:defRPr>
            </a:lvl2pPr>
            <a:lvl3pPr indent="-182880">
              <a:lnSpc>
                <a:spcPct val="120000"/>
              </a:lnSpc>
              <a:spcAft>
                <a:spcPts val="400"/>
              </a:spcAft>
              <a:defRPr sz="1200" b="0" i="0">
                <a:latin typeface="Calibri Light"/>
                <a:cs typeface="Calibri Light"/>
              </a:defRPr>
            </a:lvl3pPr>
          </a:lstStyle>
          <a:p>
            <a:r>
              <a:rPr lang="en-US" dirty="0" smtClean="0"/>
              <a:t>Drag picture to placeholder or click icon to add</a:t>
            </a:r>
          </a:p>
        </p:txBody>
      </p:sp>
      <p:sp>
        <p:nvSpPr>
          <p:cNvPr id="16" name="Text Placeholder 5"/>
          <p:cNvSpPr>
            <a:spLocks noGrp="1"/>
          </p:cNvSpPr>
          <p:nvPr>
            <p:ph type="body" sz="quarter" idx="19" hasCustomPrompt="1"/>
          </p:nvPr>
        </p:nvSpPr>
        <p:spPr>
          <a:xfrm>
            <a:off x="457200" y="1165056"/>
            <a:ext cx="8229599" cy="870062"/>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Lucida Grande"/>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p:txBody>
      </p:sp>
      <p:sp>
        <p:nvSpPr>
          <p:cNvPr id="17" name="Text Placeholder 5"/>
          <p:cNvSpPr>
            <a:spLocks noGrp="1"/>
          </p:cNvSpPr>
          <p:nvPr>
            <p:ph type="body" sz="quarter" idx="20" hasCustomPrompt="1"/>
          </p:nvPr>
        </p:nvSpPr>
        <p:spPr>
          <a:xfrm>
            <a:off x="457200" y="2170208"/>
            <a:ext cx="3903133" cy="2341564"/>
          </a:xfrm>
          <a:prstGeom prst="rect">
            <a:avLst/>
          </a:prstGeom>
        </p:spPr>
        <p:txBody>
          <a:bodyPr vert="horz"/>
          <a:lstStyle>
            <a:lvl1pPr marL="0" indent="0">
              <a:lnSpc>
                <a:spcPct val="100000"/>
              </a:lnSpc>
              <a:buNone/>
              <a:defRPr sz="1600" b="0" i="0" baseline="0">
                <a:latin typeface="Calibri Light"/>
                <a:cs typeface="Calibri Light"/>
              </a:defRPr>
            </a:lvl1pPr>
            <a:lvl2pPr marL="18288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20" name="Text Placeholder 2"/>
          <p:cNvSpPr>
            <a:spLocks noGrp="1"/>
          </p:cNvSpPr>
          <p:nvPr>
            <p:ph type="body" sz="quarter" idx="22" hasCustomPrompt="1"/>
          </p:nvPr>
        </p:nvSpPr>
        <p:spPr>
          <a:xfrm>
            <a:off x="2392363" y="673720"/>
            <a:ext cx="4360862" cy="381000"/>
          </a:xfrm>
          <a:prstGeom prst="rect">
            <a:avLst/>
          </a:prstGeom>
        </p:spPr>
        <p:txBody>
          <a:bodyPr/>
          <a:lstStyle>
            <a:lvl1pPr marL="0" indent="0" algn="ctr">
              <a:buNone/>
              <a:defRPr sz="1400" cap="all" baseline="0">
                <a:solidFill>
                  <a:schemeClr val="tx1">
                    <a:lumMod val="50000"/>
                    <a:lumOff val="50000"/>
                  </a:schemeClr>
                </a:solidFill>
                <a:latin typeface="Calibri Light" panose="020F0302020204030204" pitchFamily="34" charset="0"/>
              </a:defRPr>
            </a:lvl1pPr>
          </a:lstStyle>
          <a:p>
            <a:pPr lvl="0"/>
            <a:r>
              <a:rPr lang="en-US" dirty="0" smtClean="0"/>
              <a:t>Calibri light, 50%, 14pt, all caps</a:t>
            </a:r>
            <a:endParaRPr lang="en-US" dirty="0"/>
          </a:p>
        </p:txBody>
      </p:sp>
      <p:sp>
        <p:nvSpPr>
          <p:cNvPr id="18" name="Text Placeholder 3"/>
          <p:cNvSpPr>
            <a:spLocks noGrp="1"/>
          </p:cNvSpPr>
          <p:nvPr>
            <p:ph type="body" sz="quarter" idx="23" hasCustomPrompt="1"/>
          </p:nvPr>
        </p:nvSpPr>
        <p:spPr>
          <a:xfrm>
            <a:off x="457200" y="258763"/>
            <a:ext cx="8229600" cy="382587"/>
          </a:xfrm>
          <a:prstGeom prst="rect">
            <a:avLst/>
          </a:prstGeom>
        </p:spPr>
        <p:txBody>
          <a:bodyPr/>
          <a:lstStyle>
            <a:lvl1pPr marL="0" indent="0" algn="ctr">
              <a:buNone/>
              <a:defRPr sz="2400" cap="all" baseline="0">
                <a:latin typeface="Calibri Light" panose="020F0302020204030204" pitchFamily="34" charset="0"/>
              </a:defRPr>
            </a:lvl1pPr>
          </a:lstStyle>
          <a:p>
            <a:pPr lvl="0"/>
            <a:r>
              <a:rPr lang="en-US" dirty="0" smtClean="0"/>
              <a:t>Calibri light, black, 24pt, all caps</a:t>
            </a:r>
          </a:p>
        </p:txBody>
      </p:sp>
      <p:sp>
        <p:nvSpPr>
          <p:cNvPr id="22"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803" y="4777337"/>
            <a:ext cx="924467" cy="270916"/>
          </a:xfrm>
          <a:prstGeom prst="rect">
            <a:avLst/>
          </a:prstGeom>
        </p:spPr>
      </p:pic>
      <p:grpSp>
        <p:nvGrpSpPr>
          <p:cNvPr id="19" name="Group 18"/>
          <p:cNvGrpSpPr/>
          <p:nvPr userDrawn="1"/>
        </p:nvGrpSpPr>
        <p:grpSpPr>
          <a:xfrm>
            <a:off x="3992881" y="4849665"/>
            <a:ext cx="4737905" cy="215444"/>
            <a:chOff x="3992881" y="4849665"/>
            <a:chExt cx="4737905" cy="215444"/>
          </a:xfrm>
        </p:grpSpPr>
        <p:sp>
          <p:nvSpPr>
            <p:cNvPr id="21" name="TextBox 20"/>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23" name="Rectangle 22"/>
            <p:cNvSpPr/>
            <p:nvPr userDrawn="1"/>
          </p:nvSpPr>
          <p:spPr>
            <a:xfrm>
              <a:off x="3992881" y="4861881"/>
              <a:ext cx="746759" cy="19941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5" name="Rectangle 24"/>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cxnSp>
        <p:nvCxnSpPr>
          <p:cNvPr id="26" name="Straight Connector 25"/>
          <p:cNvCxnSpPr/>
          <p:nvPr userDrawn="1"/>
        </p:nvCxnSpPr>
        <p:spPr>
          <a:xfrm>
            <a:off x="3153834" y="655045"/>
            <a:ext cx="2836333"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45620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ta/Graph">
    <p:spTree>
      <p:nvGrpSpPr>
        <p:cNvPr id="1" name=""/>
        <p:cNvGrpSpPr/>
        <p:nvPr/>
      </p:nvGrpSpPr>
      <p:grpSpPr>
        <a:xfrm>
          <a:off x="0" y="0"/>
          <a:ext cx="0" cy="0"/>
          <a:chOff x="0" y="0"/>
          <a:chExt cx="0" cy="0"/>
        </a:xfrm>
      </p:grpSpPr>
      <p:sp>
        <p:nvSpPr>
          <p:cNvPr id="12" name="Content Placeholder 2"/>
          <p:cNvSpPr>
            <a:spLocks noGrp="1"/>
          </p:cNvSpPr>
          <p:nvPr>
            <p:ph idx="18" hasCustomPrompt="1"/>
          </p:nvPr>
        </p:nvSpPr>
        <p:spPr>
          <a:xfrm>
            <a:off x="4920075" y="1165056"/>
            <a:ext cx="3766726" cy="3365516"/>
          </a:xfrm>
          <a:prstGeom prst="rect">
            <a:avLst/>
          </a:prstGeom>
        </p:spPr>
        <p:txBody>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800" b="0" i="0">
                <a:solidFill>
                  <a:srgbClr val="FF6600"/>
                </a:solidFill>
                <a:latin typeface="Calibri Light"/>
                <a:cs typeface="Calibri Light"/>
              </a:defRPr>
            </a:lvl1pPr>
            <a:lvl2pPr indent="-182880">
              <a:lnSpc>
                <a:spcPct val="120000"/>
              </a:lnSpc>
              <a:spcAft>
                <a:spcPts val="400"/>
              </a:spcAft>
              <a:defRPr sz="1400" b="0" i="0">
                <a:latin typeface="Calibri Light"/>
                <a:cs typeface="Calibri Light"/>
              </a:defRPr>
            </a:lvl2pPr>
            <a:lvl3pPr indent="-182880">
              <a:lnSpc>
                <a:spcPct val="120000"/>
              </a:lnSpc>
              <a:spcAft>
                <a:spcPts val="400"/>
              </a:spcAft>
              <a:defRPr sz="1200" b="0" i="0">
                <a:latin typeface="Calibri Light"/>
                <a:cs typeface="Calibri Light"/>
              </a:defRPr>
            </a:lvl3pPr>
          </a:lstStyle>
          <a:p>
            <a:r>
              <a:rPr lang="en-US" dirty="0" smtClean="0"/>
              <a:t>Graph/Data - Drag picture to placeholder or click icon to add</a:t>
            </a:r>
          </a:p>
        </p:txBody>
      </p:sp>
      <p:sp>
        <p:nvSpPr>
          <p:cNvPr id="14" name="Text Placeholder 5"/>
          <p:cNvSpPr>
            <a:spLocks noGrp="1"/>
          </p:cNvSpPr>
          <p:nvPr>
            <p:ph type="body" sz="quarter" idx="19" hasCustomPrompt="1"/>
          </p:nvPr>
        </p:nvSpPr>
        <p:spPr>
          <a:xfrm>
            <a:off x="457200" y="1165056"/>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3" name="Text Placeholder 2"/>
          <p:cNvSpPr>
            <a:spLocks noGrp="1"/>
          </p:cNvSpPr>
          <p:nvPr>
            <p:ph type="body" sz="quarter" idx="21" hasCustomPrompt="1"/>
          </p:nvPr>
        </p:nvSpPr>
        <p:spPr>
          <a:xfrm>
            <a:off x="2392363" y="673720"/>
            <a:ext cx="4360862" cy="381000"/>
          </a:xfrm>
          <a:prstGeom prst="rect">
            <a:avLst/>
          </a:prstGeom>
        </p:spPr>
        <p:txBody>
          <a:bodyPr/>
          <a:lstStyle>
            <a:lvl1pPr marL="0" indent="0" algn="ctr">
              <a:buNone/>
              <a:defRPr sz="1400" cap="all" baseline="0">
                <a:solidFill>
                  <a:schemeClr val="tx1">
                    <a:lumMod val="50000"/>
                    <a:lumOff val="50000"/>
                  </a:schemeClr>
                </a:solidFill>
                <a:latin typeface="Calibri Light" panose="020F0302020204030204" pitchFamily="34" charset="0"/>
              </a:defRPr>
            </a:lvl1pPr>
          </a:lstStyle>
          <a:p>
            <a:pPr lvl="0"/>
            <a:r>
              <a:rPr lang="en-US" dirty="0" smtClean="0"/>
              <a:t>Calibri light, 50%, 14pt, all caps</a:t>
            </a:r>
            <a:endParaRPr lang="en-US" dirty="0"/>
          </a:p>
        </p:txBody>
      </p:sp>
      <p:sp>
        <p:nvSpPr>
          <p:cNvPr id="17" name="Text Placeholder 3"/>
          <p:cNvSpPr>
            <a:spLocks noGrp="1"/>
          </p:cNvSpPr>
          <p:nvPr>
            <p:ph type="body" sz="quarter" idx="22" hasCustomPrompt="1"/>
          </p:nvPr>
        </p:nvSpPr>
        <p:spPr>
          <a:xfrm>
            <a:off x="457200" y="258763"/>
            <a:ext cx="8229600" cy="382587"/>
          </a:xfrm>
          <a:prstGeom prst="rect">
            <a:avLst/>
          </a:prstGeom>
        </p:spPr>
        <p:txBody>
          <a:bodyPr/>
          <a:lstStyle>
            <a:lvl1pPr marL="0" indent="0" algn="ctr">
              <a:buNone/>
              <a:defRPr sz="2400" cap="all" baseline="0">
                <a:latin typeface="Calibri Light" panose="020F0302020204030204" pitchFamily="34" charset="0"/>
              </a:defRPr>
            </a:lvl1pPr>
          </a:lstStyle>
          <a:p>
            <a:pPr lvl="0"/>
            <a:r>
              <a:rPr lang="en-US" dirty="0" smtClean="0"/>
              <a:t>Calibri light, black, 24pt, all caps</a:t>
            </a:r>
          </a:p>
        </p:txBody>
      </p:sp>
      <p:sp>
        <p:nvSpPr>
          <p:cNvPr id="19"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803" y="4777337"/>
            <a:ext cx="924467" cy="270916"/>
          </a:xfrm>
          <a:prstGeom prst="rect">
            <a:avLst/>
          </a:prstGeom>
        </p:spPr>
      </p:pic>
      <p:grpSp>
        <p:nvGrpSpPr>
          <p:cNvPr id="16" name="Group 15"/>
          <p:cNvGrpSpPr/>
          <p:nvPr userDrawn="1"/>
        </p:nvGrpSpPr>
        <p:grpSpPr>
          <a:xfrm>
            <a:off x="3992881" y="4849665"/>
            <a:ext cx="4737905" cy="215444"/>
            <a:chOff x="3992881" y="4849665"/>
            <a:chExt cx="4737905" cy="215444"/>
          </a:xfrm>
        </p:grpSpPr>
        <p:sp>
          <p:nvSpPr>
            <p:cNvPr id="18" name="TextBox 17"/>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20" name="Rectangle 19"/>
            <p:cNvSpPr/>
            <p:nvPr userDrawn="1"/>
          </p:nvSpPr>
          <p:spPr>
            <a:xfrm>
              <a:off x="3992881" y="4861881"/>
              <a:ext cx="746759" cy="19941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2" name="Rectangle 21"/>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cxnSp>
        <p:nvCxnSpPr>
          <p:cNvPr id="23" name="Straight Connector 22"/>
          <p:cNvCxnSpPr/>
          <p:nvPr userDrawn="1"/>
        </p:nvCxnSpPr>
        <p:spPr>
          <a:xfrm>
            <a:off x="3153834" y="655045"/>
            <a:ext cx="2836333"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43939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shot/Webpage">
    <p:spTree>
      <p:nvGrpSpPr>
        <p:cNvPr id="1" name=""/>
        <p:cNvGrpSpPr/>
        <p:nvPr/>
      </p:nvGrpSpPr>
      <p:grpSpPr>
        <a:xfrm>
          <a:off x="0" y="0"/>
          <a:ext cx="0" cy="0"/>
          <a:chOff x="0" y="0"/>
          <a:chExt cx="0" cy="0"/>
        </a:xfrm>
      </p:grpSpPr>
      <p:sp>
        <p:nvSpPr>
          <p:cNvPr id="8" name="Content Placeholder 2"/>
          <p:cNvSpPr>
            <a:spLocks noGrp="1"/>
          </p:cNvSpPr>
          <p:nvPr>
            <p:ph idx="18" hasCustomPrompt="1"/>
          </p:nvPr>
        </p:nvSpPr>
        <p:spPr>
          <a:xfrm>
            <a:off x="1233740" y="1061557"/>
            <a:ext cx="6676520" cy="3773356"/>
          </a:xfrm>
          <a:prstGeom prst="rect">
            <a:avLst/>
          </a:prstGeom>
        </p:spPr>
        <p:txBody>
          <a:bodyPr/>
          <a:lstStyle>
            <a:lvl1pPr marL="0" marR="0" indent="0" algn="ctr" defTabSz="457200" rtl="0" eaLnBrk="1" fontAlgn="auto" latinLnBrk="0" hangingPunct="1">
              <a:lnSpc>
                <a:spcPct val="120000"/>
              </a:lnSpc>
              <a:spcBef>
                <a:spcPct val="20000"/>
              </a:spcBef>
              <a:spcAft>
                <a:spcPts val="0"/>
              </a:spcAft>
              <a:buClrTx/>
              <a:buSzTx/>
              <a:buFont typeface="Arial"/>
              <a:buNone/>
              <a:tabLst/>
              <a:defRPr sz="2000" b="0" i="0" baseline="0">
                <a:solidFill>
                  <a:srgbClr val="FF6600"/>
                </a:solidFill>
                <a:latin typeface="Calibri Light"/>
                <a:cs typeface="Calibri Light"/>
              </a:defRPr>
            </a:lvl1pPr>
            <a:lvl2pPr indent="-182880">
              <a:lnSpc>
                <a:spcPct val="120000"/>
              </a:lnSpc>
              <a:spcAft>
                <a:spcPts val="400"/>
              </a:spcAft>
              <a:defRPr sz="1400" b="0" i="0">
                <a:latin typeface="Calibri Light"/>
                <a:cs typeface="Calibri Light"/>
              </a:defRPr>
            </a:lvl2pPr>
            <a:lvl3pPr indent="-182880">
              <a:lnSpc>
                <a:spcPct val="120000"/>
              </a:lnSpc>
              <a:spcAft>
                <a:spcPts val="400"/>
              </a:spcAft>
              <a:defRPr sz="1200" b="0" i="0">
                <a:latin typeface="Calibri Light"/>
                <a:cs typeface="Calibri Light"/>
              </a:defRPr>
            </a:lvl3pPr>
          </a:lstStyle>
          <a:p>
            <a:r>
              <a:rPr lang="en-US" dirty="0" smtClean="0"/>
              <a:t>&lt;&lt;Screenshot/Web Examples - Drag picture to placeholder or click icon to add&gt;&gt;</a:t>
            </a:r>
          </a:p>
        </p:txBody>
      </p:sp>
      <p:sp>
        <p:nvSpPr>
          <p:cNvPr id="13" name="Text Placeholder 2"/>
          <p:cNvSpPr>
            <a:spLocks noGrp="1"/>
          </p:cNvSpPr>
          <p:nvPr>
            <p:ph type="body" sz="quarter" idx="20" hasCustomPrompt="1"/>
          </p:nvPr>
        </p:nvSpPr>
        <p:spPr>
          <a:xfrm>
            <a:off x="2392363" y="673720"/>
            <a:ext cx="4360862" cy="381000"/>
          </a:xfrm>
          <a:prstGeom prst="rect">
            <a:avLst/>
          </a:prstGeom>
        </p:spPr>
        <p:txBody>
          <a:bodyPr/>
          <a:lstStyle>
            <a:lvl1pPr marL="0" indent="0" algn="ctr">
              <a:buNone/>
              <a:defRPr sz="1400" cap="all" baseline="0">
                <a:solidFill>
                  <a:schemeClr val="tx1">
                    <a:lumMod val="50000"/>
                    <a:lumOff val="50000"/>
                  </a:schemeClr>
                </a:solidFill>
                <a:latin typeface="Calibri Light" panose="020F0302020204030204" pitchFamily="34" charset="0"/>
              </a:defRPr>
            </a:lvl1pPr>
          </a:lstStyle>
          <a:p>
            <a:pPr lvl="0"/>
            <a:r>
              <a:rPr lang="en-US" dirty="0" smtClean="0"/>
              <a:t>Calibri light, 50%, 14pt, all caps</a:t>
            </a:r>
            <a:endParaRPr lang="en-US" dirty="0"/>
          </a:p>
        </p:txBody>
      </p:sp>
      <p:sp>
        <p:nvSpPr>
          <p:cNvPr id="15" name="Text Placeholder 3"/>
          <p:cNvSpPr>
            <a:spLocks noGrp="1"/>
          </p:cNvSpPr>
          <p:nvPr>
            <p:ph type="body" sz="quarter" idx="21" hasCustomPrompt="1"/>
          </p:nvPr>
        </p:nvSpPr>
        <p:spPr>
          <a:xfrm>
            <a:off x="457200" y="258763"/>
            <a:ext cx="8229600" cy="382587"/>
          </a:xfrm>
          <a:prstGeom prst="rect">
            <a:avLst/>
          </a:prstGeom>
        </p:spPr>
        <p:txBody>
          <a:bodyPr/>
          <a:lstStyle>
            <a:lvl1pPr marL="0" indent="0" algn="ctr">
              <a:buNone/>
              <a:defRPr sz="2400" cap="all" baseline="0">
                <a:latin typeface="Calibri Light" panose="020F0302020204030204" pitchFamily="34" charset="0"/>
              </a:defRPr>
            </a:lvl1pPr>
          </a:lstStyle>
          <a:p>
            <a:pPr lvl="0"/>
            <a:r>
              <a:rPr lang="en-US" dirty="0" smtClean="0"/>
              <a:t>Calibri light, black, 24pt, all caps</a:t>
            </a:r>
          </a:p>
        </p:txBody>
      </p:sp>
      <p:sp>
        <p:nvSpPr>
          <p:cNvPr id="17"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6" name="Group 15"/>
          <p:cNvGrpSpPr/>
          <p:nvPr userDrawn="1"/>
        </p:nvGrpSpPr>
        <p:grpSpPr>
          <a:xfrm>
            <a:off x="3992881" y="4849665"/>
            <a:ext cx="4737905" cy="215444"/>
            <a:chOff x="3992881" y="4849665"/>
            <a:chExt cx="4737905" cy="215444"/>
          </a:xfrm>
        </p:grpSpPr>
        <p:sp>
          <p:nvSpPr>
            <p:cNvPr id="18" name="TextBox 17"/>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9" name="Rectangle 18"/>
            <p:cNvSpPr/>
            <p:nvPr userDrawn="1"/>
          </p:nvSpPr>
          <p:spPr>
            <a:xfrm>
              <a:off x="3992881" y="4861881"/>
              <a:ext cx="746759" cy="19941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1" name="Rectangle 20"/>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cxnSp>
        <p:nvCxnSpPr>
          <p:cNvPr id="22" name="Straight Connector 21"/>
          <p:cNvCxnSpPr/>
          <p:nvPr userDrawn="1"/>
        </p:nvCxnSpPr>
        <p:spPr>
          <a:xfrm>
            <a:off x="3153834" y="655045"/>
            <a:ext cx="2836333"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45620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rg Chart">
    <p:spTree>
      <p:nvGrpSpPr>
        <p:cNvPr id="1" name=""/>
        <p:cNvGrpSpPr/>
        <p:nvPr/>
      </p:nvGrpSpPr>
      <p:grpSpPr>
        <a:xfrm>
          <a:off x="0" y="0"/>
          <a:ext cx="0" cy="0"/>
          <a:chOff x="0" y="0"/>
          <a:chExt cx="0" cy="0"/>
        </a:xfrm>
      </p:grpSpPr>
      <p:pic>
        <p:nvPicPr>
          <p:cNvPr id="452" name="Picture 451" descr="Expeditors_logo.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314" y="-95158"/>
            <a:ext cx="1406878" cy="1087133"/>
          </a:xfrm>
          <a:prstGeom prst="rect">
            <a:avLst/>
          </a:prstGeom>
        </p:spPr>
      </p:pic>
      <p:sp>
        <p:nvSpPr>
          <p:cNvPr id="7" name="Rectangle 6"/>
          <p:cNvSpPr/>
          <p:nvPr userDrawn="1"/>
        </p:nvSpPr>
        <p:spPr>
          <a:xfrm>
            <a:off x="7619586" y="462193"/>
            <a:ext cx="1313052" cy="276999"/>
          </a:xfrm>
          <a:prstGeom prst="rect">
            <a:avLst/>
          </a:prstGeom>
        </p:spPr>
        <p:txBody>
          <a:bodyPr wrap="none">
            <a:spAutoFit/>
          </a:bodyPr>
          <a:lstStyle/>
          <a:p>
            <a:pPr algn="r"/>
            <a:r>
              <a:rPr lang="en-US" sz="1200" b="1" i="0" dirty="0" smtClean="0">
                <a:solidFill>
                  <a:schemeClr val="tx1"/>
                </a:solidFill>
                <a:latin typeface="Calibri Light"/>
                <a:cs typeface="Calibri Light"/>
              </a:rPr>
              <a:t>Organization Chart</a:t>
            </a:r>
            <a:endParaRPr lang="en-US" sz="1200" b="1" i="0" dirty="0">
              <a:solidFill>
                <a:schemeClr val="tx1"/>
              </a:solidFill>
              <a:latin typeface="Calibri Light"/>
              <a:cs typeface="Calibri Light"/>
            </a:endParaRPr>
          </a:p>
        </p:txBody>
      </p:sp>
      <p:sp>
        <p:nvSpPr>
          <p:cNvPr id="4" name="Content Placeholder 3"/>
          <p:cNvSpPr>
            <a:spLocks noGrp="1"/>
          </p:cNvSpPr>
          <p:nvPr>
            <p:ph sz="quarter" idx="53" hasCustomPrompt="1"/>
          </p:nvPr>
        </p:nvSpPr>
        <p:spPr>
          <a:xfrm>
            <a:off x="6581775" y="256512"/>
            <a:ext cx="2351088" cy="256605"/>
          </a:xfrm>
          <a:prstGeom prst="rect">
            <a:avLst/>
          </a:prstGeom>
        </p:spPr>
        <p:txBody>
          <a:bodyPr/>
          <a:lstStyle>
            <a:lvl1pPr marL="0" indent="0" algn="r">
              <a:buNone/>
              <a:defRPr sz="1400">
                <a:latin typeface="+mj-lt"/>
              </a:defRPr>
            </a:lvl1pPr>
          </a:lstStyle>
          <a:p>
            <a:pPr lvl="0"/>
            <a:r>
              <a:rPr lang="en-GB" dirty="0" smtClean="0"/>
              <a:t>DEPARTMENT/BRANCH</a:t>
            </a:r>
            <a:endParaRPr lang="en-US" dirty="0"/>
          </a:p>
        </p:txBody>
      </p:sp>
      <p:sp>
        <p:nvSpPr>
          <p:cNvPr id="15" name="Content Placeholder 3"/>
          <p:cNvSpPr>
            <a:spLocks noGrp="1"/>
          </p:cNvSpPr>
          <p:nvPr>
            <p:ph sz="quarter" idx="54" hasCustomPrompt="1"/>
          </p:nvPr>
        </p:nvSpPr>
        <p:spPr>
          <a:xfrm>
            <a:off x="6581775" y="688268"/>
            <a:ext cx="2351088" cy="256605"/>
          </a:xfrm>
          <a:prstGeom prst="rect">
            <a:avLst/>
          </a:prstGeom>
        </p:spPr>
        <p:txBody>
          <a:bodyPr/>
          <a:lstStyle>
            <a:lvl1pPr marL="0" indent="0" algn="r">
              <a:buNone/>
              <a:defRPr sz="900">
                <a:latin typeface="+mj-lt"/>
              </a:defRPr>
            </a:lvl1pPr>
          </a:lstStyle>
          <a:p>
            <a:pPr lvl="0"/>
            <a:r>
              <a:rPr lang="en-GB" dirty="0" smtClean="0"/>
              <a:t>00JAN2015</a:t>
            </a:r>
            <a:endParaRPr lang="en-US" dirty="0"/>
          </a:p>
        </p:txBody>
      </p:sp>
      <p:grpSp>
        <p:nvGrpSpPr>
          <p:cNvPr id="16" name="Group 15"/>
          <p:cNvGrpSpPr/>
          <p:nvPr userDrawn="1"/>
        </p:nvGrpSpPr>
        <p:grpSpPr>
          <a:xfrm>
            <a:off x="3992881" y="4849665"/>
            <a:ext cx="4737905" cy="215444"/>
            <a:chOff x="3992881" y="4849665"/>
            <a:chExt cx="4737905" cy="215444"/>
          </a:xfrm>
        </p:grpSpPr>
        <p:sp>
          <p:nvSpPr>
            <p:cNvPr id="17" name="TextBox 16"/>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8" name="Rectangle 17"/>
            <p:cNvSpPr/>
            <p:nvPr userDrawn="1"/>
          </p:nvSpPr>
          <p:spPr>
            <a:xfrm>
              <a:off x="3992881" y="4861881"/>
              <a:ext cx="746759" cy="19941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0" name="Rectangle 19"/>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
        <p:nvSpPr>
          <p:cNvPr id="21"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spTree>
    <p:extLst>
      <p:ext uri="{BB962C8B-B14F-4D97-AF65-F5344CB8AC3E}">
        <p14:creationId xmlns:p14="http://schemas.microsoft.com/office/powerpoint/2010/main" val="428249436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7"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803" y="4777337"/>
            <a:ext cx="924467" cy="270916"/>
          </a:xfrm>
          <a:prstGeom prst="rect">
            <a:avLst/>
          </a:prstGeom>
        </p:spPr>
      </p:pic>
      <p:grpSp>
        <p:nvGrpSpPr>
          <p:cNvPr id="16" name="Group 15"/>
          <p:cNvGrpSpPr/>
          <p:nvPr userDrawn="1"/>
        </p:nvGrpSpPr>
        <p:grpSpPr>
          <a:xfrm>
            <a:off x="3992881" y="4849665"/>
            <a:ext cx="4737905" cy="215444"/>
            <a:chOff x="3992881" y="4849665"/>
            <a:chExt cx="4737905" cy="215444"/>
          </a:xfrm>
        </p:grpSpPr>
        <p:sp>
          <p:nvSpPr>
            <p:cNvPr id="18" name="TextBox 17"/>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9" name="Rectangle 18"/>
            <p:cNvSpPr/>
            <p:nvPr userDrawn="1"/>
          </p:nvSpPr>
          <p:spPr>
            <a:xfrm>
              <a:off x="3992881" y="4861881"/>
              <a:ext cx="746759" cy="19941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1" name="Rectangle 20"/>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301162171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Expeditors_logo.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73678" y="959556"/>
            <a:ext cx="4172738" cy="3224388"/>
          </a:xfrm>
          <a:prstGeom prst="rect">
            <a:avLst/>
          </a:prstGeom>
        </p:spPr>
      </p:pic>
    </p:spTree>
    <p:extLst>
      <p:ext uri="{BB962C8B-B14F-4D97-AF65-F5344CB8AC3E}">
        <p14:creationId xmlns:p14="http://schemas.microsoft.com/office/powerpoint/2010/main" val="25745620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ouble Text">
    <p:spTree>
      <p:nvGrpSpPr>
        <p:cNvPr id="1" name=""/>
        <p:cNvGrpSpPr/>
        <p:nvPr/>
      </p:nvGrpSpPr>
      <p:grpSpPr>
        <a:xfrm>
          <a:off x="0" y="0"/>
          <a:ext cx="0" cy="0"/>
          <a:chOff x="0" y="0"/>
          <a:chExt cx="0" cy="0"/>
        </a:xfrm>
      </p:grpSpPr>
      <p:pic>
        <p:nvPicPr>
          <p:cNvPr id="9" name="Picture 8" descr="Expeditors_logo.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314" y="4312964"/>
            <a:ext cx="1406878" cy="1087133"/>
          </a:xfrm>
          <a:prstGeom prst="rect">
            <a:avLst/>
          </a:prstGeom>
        </p:spPr>
      </p:pic>
      <p:sp>
        <p:nvSpPr>
          <p:cNvPr id="20" name="Rectangle 19"/>
          <p:cNvSpPr/>
          <p:nvPr userDrawn="1"/>
        </p:nvSpPr>
        <p:spPr>
          <a:xfrm>
            <a:off x="0" y="0"/>
            <a:ext cx="9144000" cy="5143500"/>
          </a:xfrm>
          <a:prstGeom prst="rect">
            <a:avLst/>
          </a:prstGeom>
          <a:solidFill>
            <a:srgbClr val="E005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userDrawn="1"/>
        </p:nvSpPr>
        <p:spPr>
          <a:xfrm>
            <a:off x="208314" y="1198847"/>
            <a:ext cx="4548324" cy="2939266"/>
          </a:xfrm>
          <a:prstGeom prst="rect">
            <a:avLst/>
          </a:prstGeom>
          <a:noFill/>
        </p:spPr>
        <p:txBody>
          <a:bodyPr wrap="square" rtlCol="0">
            <a:spAutoFit/>
          </a:bodyPr>
          <a:lstStyle/>
          <a:p>
            <a:pPr marL="176213" indent="-166688">
              <a:spcAft>
                <a:spcPts val="1800"/>
              </a:spcAft>
              <a:buFont typeface="Arial"/>
              <a:buChar char="•"/>
            </a:pPr>
            <a:r>
              <a:rPr lang="en-US" sz="1400" b="0" i="0" dirty="0" smtClean="0">
                <a:solidFill>
                  <a:srgbClr val="FFFFFF"/>
                </a:solidFill>
                <a:latin typeface="Calibri Light"/>
                <a:cs typeface="Calibri Light"/>
              </a:rPr>
              <a:t>Choose the layout</a:t>
            </a:r>
            <a:r>
              <a:rPr lang="en-US" sz="1400" b="0" i="0" baseline="0" dirty="0" smtClean="0">
                <a:solidFill>
                  <a:srgbClr val="FFFFFF"/>
                </a:solidFill>
                <a:latin typeface="Calibri Light"/>
                <a:cs typeface="Calibri Light"/>
              </a:rPr>
              <a:t> that best fits the content for each slide.</a:t>
            </a:r>
            <a:br>
              <a:rPr lang="en-US" sz="1400" b="0" i="0" baseline="0" dirty="0" smtClean="0">
                <a:solidFill>
                  <a:srgbClr val="FFFFFF"/>
                </a:solidFill>
                <a:latin typeface="Calibri Light"/>
                <a:cs typeface="Calibri Light"/>
              </a:rPr>
            </a:br>
            <a:r>
              <a:rPr lang="en-US" sz="1400" b="0" i="0" baseline="0" dirty="0" smtClean="0">
                <a:solidFill>
                  <a:srgbClr val="FFFFFF"/>
                </a:solidFill>
                <a:latin typeface="Calibri Light"/>
                <a:cs typeface="Calibri Light"/>
              </a:rPr>
              <a:t>There are more options under the New Slide Tab. </a:t>
            </a:r>
            <a:endParaRPr lang="en-US" sz="1400" b="0" i="0" dirty="0" smtClean="0">
              <a:solidFill>
                <a:srgbClr val="FFFFFF"/>
              </a:solidFill>
              <a:latin typeface="Calibri Light"/>
              <a:cs typeface="Calibri Light"/>
            </a:endParaRPr>
          </a:p>
          <a:p>
            <a:pPr marL="176213" marR="0" indent="-166688" algn="l" defTabSz="457200" rtl="0" eaLnBrk="1" fontAlgn="auto" latinLnBrk="0" hangingPunct="1">
              <a:lnSpc>
                <a:spcPct val="100000"/>
              </a:lnSpc>
              <a:spcBef>
                <a:spcPts val="0"/>
              </a:spcBef>
              <a:spcAft>
                <a:spcPts val="1800"/>
              </a:spcAft>
              <a:buClrTx/>
              <a:buSzTx/>
              <a:buFont typeface="Arial"/>
              <a:buChar char="•"/>
              <a:tabLst/>
              <a:defRPr/>
            </a:pPr>
            <a:r>
              <a:rPr lang="en-US" sz="1400" b="0" i="0" dirty="0" smtClean="0">
                <a:solidFill>
                  <a:srgbClr val="FFFFFF"/>
                </a:solidFill>
                <a:latin typeface="Calibri Light"/>
                <a:cs typeface="Calibri Light"/>
              </a:rPr>
              <a:t>Please Note,</a:t>
            </a:r>
            <a:r>
              <a:rPr lang="en-US" sz="1400" b="0" i="0" baseline="0" dirty="0" smtClean="0">
                <a:solidFill>
                  <a:srgbClr val="FFFFFF"/>
                </a:solidFill>
                <a:latin typeface="Calibri Light"/>
                <a:cs typeface="Calibri Light"/>
              </a:rPr>
              <a:t> </a:t>
            </a:r>
            <a:r>
              <a:rPr lang="en-US" sz="1400" b="0" i="0" dirty="0" smtClean="0">
                <a:solidFill>
                  <a:srgbClr val="FFFFFF"/>
                </a:solidFill>
                <a:latin typeface="Calibri Light"/>
                <a:cs typeface="Calibri Light"/>
              </a:rPr>
              <a:t>Google Images is not an appropriate resource for images used in company</a:t>
            </a:r>
            <a:r>
              <a:rPr lang="en-US" sz="1400" b="0" i="0" baseline="0" dirty="0" smtClean="0">
                <a:solidFill>
                  <a:srgbClr val="FFFFFF"/>
                </a:solidFill>
                <a:latin typeface="Calibri Light"/>
                <a:cs typeface="Calibri Light"/>
              </a:rPr>
              <a:t> materials. </a:t>
            </a:r>
            <a:r>
              <a:rPr lang="en-US" sz="1400" b="0" i="0" dirty="0" smtClean="0">
                <a:solidFill>
                  <a:schemeClr val="bg1"/>
                </a:solidFill>
                <a:latin typeface="Calibri Light"/>
                <a:cs typeface="Calibri Light"/>
              </a:rPr>
              <a:t>For more images go to the </a:t>
            </a:r>
            <a:r>
              <a:rPr lang="en-US" sz="1400" b="1" i="0" dirty="0" smtClean="0">
                <a:solidFill>
                  <a:schemeClr val="bg1"/>
                </a:solidFill>
                <a:latin typeface="Calibri Light"/>
                <a:cs typeface="Calibri Light"/>
                <a:hlinkClick r:id="rId3"/>
              </a:rPr>
              <a:t>Image Library</a:t>
            </a:r>
            <a:r>
              <a:rPr lang="en-US" sz="1400" b="1" i="0" baseline="0" dirty="0" smtClean="0">
                <a:solidFill>
                  <a:schemeClr val="bg1"/>
                </a:solidFill>
                <a:latin typeface="Calibri Light"/>
                <a:cs typeface="Calibri Light"/>
              </a:rPr>
              <a:t> </a:t>
            </a:r>
            <a:r>
              <a:rPr lang="en-US" sz="1400" b="0" i="0" baseline="0" dirty="0" smtClean="0">
                <a:solidFill>
                  <a:schemeClr val="bg1"/>
                </a:solidFill>
                <a:latin typeface="Calibri Light"/>
                <a:cs typeface="Calibri Light"/>
              </a:rPr>
              <a:t>on the </a:t>
            </a:r>
            <a:r>
              <a:rPr lang="en-US" sz="1400" b="0" i="0" dirty="0" smtClean="0">
                <a:solidFill>
                  <a:schemeClr val="bg1"/>
                </a:solidFill>
                <a:latin typeface="Calibri Light"/>
                <a:cs typeface="Calibri Light"/>
              </a:rPr>
              <a:t>Intranet.</a:t>
            </a:r>
            <a:endParaRPr lang="en-US" sz="1400" b="0" i="0" baseline="0" dirty="0" smtClean="0">
              <a:solidFill>
                <a:srgbClr val="FFFFFF"/>
              </a:solidFill>
              <a:latin typeface="Calibri Light"/>
              <a:cs typeface="Calibri Light"/>
            </a:endParaRPr>
          </a:p>
          <a:p>
            <a:pPr marL="176213" marR="0" indent="-166688" algn="l" defTabSz="457200" rtl="0" eaLnBrk="1" fontAlgn="auto" latinLnBrk="0" hangingPunct="1">
              <a:lnSpc>
                <a:spcPct val="100000"/>
              </a:lnSpc>
              <a:spcBef>
                <a:spcPts val="0"/>
              </a:spcBef>
              <a:spcAft>
                <a:spcPts val="1800"/>
              </a:spcAft>
              <a:buClrTx/>
              <a:buSzTx/>
              <a:buFont typeface="Arial"/>
              <a:buChar char="•"/>
              <a:tabLst/>
              <a:defRPr/>
            </a:pPr>
            <a:r>
              <a:rPr lang="en-US" sz="1400" b="1" i="0" baseline="0" dirty="0" smtClean="0">
                <a:solidFill>
                  <a:srgbClr val="FFFFFF"/>
                </a:solidFill>
                <a:latin typeface="+mn-lt"/>
                <a:cs typeface="Calibri Light"/>
              </a:rPr>
              <a:t>HELPFUL TIP  </a:t>
            </a:r>
            <a:r>
              <a:rPr lang="en-US" sz="1400" b="0" i="0" baseline="0" dirty="0" smtClean="0">
                <a:solidFill>
                  <a:srgbClr val="FFFFFF"/>
                </a:solidFill>
                <a:latin typeface="Calibri Light"/>
                <a:cs typeface="Calibri Light"/>
              </a:rPr>
              <a:t>When resizing images, hold down the </a:t>
            </a:r>
            <a:r>
              <a:rPr lang="en-US" sz="1400" b="1" i="1" baseline="0" dirty="0" smtClean="0">
                <a:solidFill>
                  <a:srgbClr val="FFFFFF"/>
                </a:solidFill>
                <a:latin typeface="+mn-lt"/>
                <a:cs typeface="Calibri Light"/>
              </a:rPr>
              <a:t>SHIFT</a:t>
            </a:r>
            <a:r>
              <a:rPr lang="en-US" sz="1400" b="1" i="1" baseline="0" dirty="0" smtClean="0">
                <a:solidFill>
                  <a:srgbClr val="FFFFFF"/>
                </a:solidFill>
                <a:latin typeface="Calibri Light"/>
                <a:cs typeface="Calibri Light"/>
              </a:rPr>
              <a:t> </a:t>
            </a:r>
            <a:r>
              <a:rPr lang="en-US" sz="1400" b="0" i="0" baseline="0" dirty="0" smtClean="0">
                <a:solidFill>
                  <a:srgbClr val="FFFFFF"/>
                </a:solidFill>
                <a:latin typeface="Calibri Light"/>
                <a:cs typeface="Calibri Light"/>
              </a:rPr>
              <a:t>key to scale the image in proportion.</a:t>
            </a:r>
          </a:p>
          <a:p>
            <a:pPr marL="176213" marR="0" indent="-166688" algn="l" defTabSz="457200" rtl="0" eaLnBrk="1" fontAlgn="auto" latinLnBrk="0" hangingPunct="1">
              <a:lnSpc>
                <a:spcPct val="100000"/>
              </a:lnSpc>
              <a:spcBef>
                <a:spcPts val="0"/>
              </a:spcBef>
              <a:spcAft>
                <a:spcPts val="1800"/>
              </a:spcAft>
              <a:buClrTx/>
              <a:buSzTx/>
              <a:buFont typeface="Arial"/>
              <a:buChar char="•"/>
              <a:tabLst/>
              <a:defRPr/>
            </a:pPr>
            <a:r>
              <a:rPr lang="en-US" sz="1400" b="0" i="0" baseline="0" dirty="0" smtClean="0">
                <a:solidFill>
                  <a:srgbClr val="FFFFFF"/>
                </a:solidFill>
                <a:latin typeface="Calibri Light"/>
                <a:cs typeface="Calibri Light"/>
              </a:rPr>
              <a:t>If printing, be sure to select PURE BLACK AND WHITE from color selection option to reduce the amount of ink and ensure the best print quality.</a:t>
            </a:r>
          </a:p>
        </p:txBody>
      </p:sp>
      <p:sp>
        <p:nvSpPr>
          <p:cNvPr id="23" name="Rectangle 22"/>
          <p:cNvSpPr/>
          <p:nvPr userDrawn="1"/>
        </p:nvSpPr>
        <p:spPr>
          <a:xfrm>
            <a:off x="5460674" y="1978508"/>
            <a:ext cx="3683326" cy="1015663"/>
          </a:xfrm>
          <a:prstGeom prst="rect">
            <a:avLst/>
          </a:prstGeom>
        </p:spPr>
        <p:txBody>
          <a:bodyPr wrap="square">
            <a:spAutoFit/>
          </a:bodyPr>
          <a:lstStyle/>
          <a:p>
            <a:pPr marL="0" indent="0">
              <a:spcAft>
                <a:spcPts val="400"/>
              </a:spcAft>
              <a:buFontTx/>
              <a:buNone/>
            </a:pPr>
            <a:r>
              <a:rPr lang="en-US" sz="2000" b="1" i="0" baseline="0" dirty="0" smtClean="0">
                <a:solidFill>
                  <a:srgbClr val="FFFFFF"/>
                </a:solidFill>
                <a:latin typeface="Calibri Light"/>
                <a:cs typeface="Calibri Light"/>
              </a:rPr>
              <a:t>If you have any question, comments or need assistance, please contact </a:t>
            </a:r>
            <a:r>
              <a:rPr lang="en-US" sz="2000" b="1" i="0" baseline="0" dirty="0" smtClean="0">
                <a:solidFill>
                  <a:srgbClr val="FFFFFF"/>
                </a:solidFill>
                <a:latin typeface="Calibri Light"/>
                <a:cs typeface="Calibri Light"/>
                <a:hlinkClick r:id="rId4"/>
              </a:rPr>
              <a:t>Marketing team</a:t>
            </a:r>
            <a:r>
              <a:rPr lang="en-US" sz="2000" b="1" i="0" baseline="0" dirty="0" smtClean="0">
                <a:solidFill>
                  <a:schemeClr val="tx1"/>
                </a:solidFill>
                <a:latin typeface="Calibri Light"/>
                <a:cs typeface="Calibri Light"/>
              </a:rPr>
              <a:t>.</a:t>
            </a:r>
            <a:r>
              <a:rPr lang="en-US" sz="2000" b="1" i="0" baseline="0" dirty="0" smtClean="0">
                <a:solidFill>
                  <a:srgbClr val="FFFFFF"/>
                </a:solidFill>
                <a:latin typeface="Calibri Light"/>
                <a:cs typeface="Calibri Light"/>
              </a:rPr>
              <a:t> </a:t>
            </a:r>
          </a:p>
        </p:txBody>
      </p:sp>
      <p:sp>
        <p:nvSpPr>
          <p:cNvPr id="24" name="Rectangle 23"/>
          <p:cNvSpPr/>
          <p:nvPr userDrawn="1"/>
        </p:nvSpPr>
        <p:spPr>
          <a:xfrm>
            <a:off x="457200" y="82985"/>
            <a:ext cx="8229600" cy="523220"/>
          </a:xfrm>
          <a:prstGeom prst="rect">
            <a:avLst/>
          </a:prstGeom>
        </p:spPr>
        <p:txBody>
          <a:bodyPr wrap="square">
            <a:spAutoFit/>
          </a:bodyPr>
          <a:lstStyle/>
          <a:p>
            <a:pPr marL="0" indent="0" algn="ctr">
              <a:spcAft>
                <a:spcPts val="400"/>
              </a:spcAft>
              <a:buFont typeface="Arial"/>
              <a:buNone/>
            </a:pPr>
            <a:r>
              <a:rPr lang="en-US" sz="2800" b="0" i="0" baseline="0" dirty="0" smtClean="0">
                <a:solidFill>
                  <a:srgbClr val="FFFFFF"/>
                </a:solidFill>
                <a:latin typeface="Calibri Light"/>
                <a:cs typeface="Calibri Light"/>
              </a:rPr>
              <a:t>EXPEDITORS POWERPOINT TEMPLATE</a:t>
            </a:r>
            <a:endParaRPr lang="en-US" sz="2800" b="0" i="0" dirty="0" smtClean="0">
              <a:solidFill>
                <a:srgbClr val="FFFFFF"/>
              </a:solidFill>
              <a:latin typeface="Calibri Light"/>
              <a:cs typeface="Calibri Light"/>
            </a:endParaRPr>
          </a:p>
        </p:txBody>
      </p:sp>
      <p:cxnSp>
        <p:nvCxnSpPr>
          <p:cNvPr id="25" name="Straight Connector 24"/>
          <p:cNvCxnSpPr/>
          <p:nvPr userDrawn="1"/>
        </p:nvCxnSpPr>
        <p:spPr>
          <a:xfrm>
            <a:off x="3153834" y="592846"/>
            <a:ext cx="2836333"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userDrawn="1"/>
        </p:nvSpPr>
        <p:spPr>
          <a:xfrm>
            <a:off x="2391569" y="592846"/>
            <a:ext cx="4360863" cy="307777"/>
          </a:xfrm>
          <a:prstGeom prst="rect">
            <a:avLst/>
          </a:prstGeom>
        </p:spPr>
        <p:txBody>
          <a:bodyPr wrap="square">
            <a:spAutoFit/>
          </a:bodyPr>
          <a:lstStyle/>
          <a:p>
            <a:pPr marL="0" indent="0" algn="ctr">
              <a:spcAft>
                <a:spcPts val="400"/>
              </a:spcAft>
              <a:buFont typeface="Arial"/>
              <a:buNone/>
            </a:pPr>
            <a:r>
              <a:rPr lang="en-US" sz="1400" b="1" i="0" baseline="0" dirty="0" smtClean="0">
                <a:solidFill>
                  <a:srgbClr val="FFFFFF"/>
                </a:solidFill>
                <a:latin typeface="Calibri Light"/>
                <a:cs typeface="Calibri Light"/>
              </a:rPr>
              <a:t>Tips &amp; Resources</a:t>
            </a:r>
            <a:endParaRPr lang="en-US" sz="1400" b="1" i="0" dirty="0" smtClean="0">
              <a:solidFill>
                <a:srgbClr val="FFFFFF"/>
              </a:solidFill>
              <a:latin typeface="Calibri Light"/>
              <a:cs typeface="Calibri Light"/>
            </a:endParaRPr>
          </a:p>
        </p:txBody>
      </p:sp>
      <p:sp>
        <p:nvSpPr>
          <p:cNvPr id="2" name="Rectangle 1"/>
          <p:cNvSpPr/>
          <p:nvPr userDrawn="1"/>
        </p:nvSpPr>
        <p:spPr>
          <a:xfrm>
            <a:off x="5003474" y="3922670"/>
            <a:ext cx="3903133" cy="830997"/>
          </a:xfrm>
          <a:prstGeom prst="rect">
            <a:avLst/>
          </a:prstGeom>
        </p:spPr>
        <p:txBody>
          <a:bodyPr wrap="square">
            <a:spAutoFit/>
          </a:bodyPr>
          <a:lstStyle/>
          <a:p>
            <a:pPr marL="114300" indent="-114300" algn="l">
              <a:spcAft>
                <a:spcPts val="400"/>
              </a:spcAft>
              <a:buFont typeface="Arial"/>
              <a:buNone/>
            </a:pPr>
            <a:r>
              <a:rPr lang="en-US" sz="1600" b="1" i="1" baseline="0" dirty="0" smtClean="0">
                <a:solidFill>
                  <a:srgbClr val="FFFFFF"/>
                </a:solidFill>
                <a:latin typeface="Calibri Light"/>
                <a:cs typeface="Calibri Light"/>
              </a:rPr>
              <a:t>* Delete this slide before creating your presentation. You will be able to find it in the master slides for future reference.</a:t>
            </a:r>
            <a:endParaRPr lang="en-US" sz="1600" b="1" i="1" dirty="0" smtClean="0">
              <a:solidFill>
                <a:srgbClr val="FFFFFF"/>
              </a:solidFill>
              <a:latin typeface="Calibri Light"/>
              <a:cs typeface="Calibri Light"/>
            </a:endParaRPr>
          </a:p>
        </p:txBody>
      </p:sp>
      <p:pic>
        <p:nvPicPr>
          <p:cNvPr id="12" name="Picture 1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111" y="4730692"/>
            <a:ext cx="1008030" cy="297301"/>
          </a:xfrm>
          <a:prstGeom prst="rect">
            <a:avLst/>
          </a:prstGeom>
        </p:spPr>
      </p:pic>
      <p:cxnSp>
        <p:nvCxnSpPr>
          <p:cNvPr id="5" name="Straight Connector 4"/>
          <p:cNvCxnSpPr/>
          <p:nvPr userDrawn="1"/>
        </p:nvCxnSpPr>
        <p:spPr>
          <a:xfrm>
            <a:off x="23677" y="4571999"/>
            <a:ext cx="1371600" cy="0"/>
          </a:xfrm>
          <a:prstGeom prst="line">
            <a:avLst/>
          </a:prstGeom>
          <a:ln w="1270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rot="16200000">
            <a:off x="1111919" y="4833897"/>
            <a:ext cx="548640" cy="0"/>
          </a:xfrm>
          <a:prstGeom prst="line">
            <a:avLst/>
          </a:prstGeom>
          <a:ln w="1270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901678" y="4678973"/>
            <a:ext cx="2030957" cy="369332"/>
          </a:xfrm>
          <a:prstGeom prst="rect">
            <a:avLst/>
          </a:prstGeom>
          <a:noFill/>
        </p:spPr>
        <p:txBody>
          <a:bodyPr wrap="square" rtlCol="0">
            <a:spAutoFit/>
          </a:bodyPr>
          <a:lstStyle/>
          <a:p>
            <a:r>
              <a:rPr lang="en-US" sz="900" b="1" dirty="0" smtClean="0">
                <a:solidFill>
                  <a:schemeClr val="bg1"/>
                </a:solidFill>
              </a:rPr>
              <a:t>TIP:</a:t>
            </a:r>
            <a:r>
              <a:rPr lang="en-US" sz="900" b="1" baseline="0" dirty="0" smtClean="0">
                <a:solidFill>
                  <a:schemeClr val="bg1"/>
                </a:solidFill>
              </a:rPr>
              <a:t> </a:t>
            </a:r>
            <a:r>
              <a:rPr lang="en-US" sz="900" b="1" dirty="0" smtClean="0">
                <a:solidFill>
                  <a:schemeClr val="bg1"/>
                </a:solidFill>
              </a:rPr>
              <a:t>Be sure to keep graphic elements and text away from</a:t>
            </a:r>
            <a:r>
              <a:rPr lang="en-US" sz="900" b="1" baseline="0" dirty="0" smtClean="0">
                <a:solidFill>
                  <a:schemeClr val="bg1"/>
                </a:solidFill>
              </a:rPr>
              <a:t> the logo.</a:t>
            </a:r>
            <a:endParaRPr lang="en-US" sz="900" b="1" dirty="0">
              <a:solidFill>
                <a:schemeClr val="bg1"/>
              </a:solidFill>
            </a:endParaRPr>
          </a:p>
        </p:txBody>
      </p:sp>
      <p:cxnSp>
        <p:nvCxnSpPr>
          <p:cNvPr id="17" name="Straight Connector 16"/>
          <p:cNvCxnSpPr/>
          <p:nvPr userDrawn="1"/>
        </p:nvCxnSpPr>
        <p:spPr>
          <a:xfrm>
            <a:off x="1503258" y="4870938"/>
            <a:ext cx="365760" cy="0"/>
          </a:xfrm>
          <a:prstGeom prst="line">
            <a:avLst/>
          </a:prstGeom>
          <a:ln w="19050">
            <a:solidFill>
              <a:schemeClr val="bg1"/>
            </a:solidFill>
            <a:prstDash val="solid"/>
            <a:headEnd type="triangle" w="lg" len="med"/>
            <a:tailEnd type="none"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577033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orld_Map">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2060" t="25357" r="3201"/>
          <a:stretch/>
        </p:blipFill>
        <p:spPr>
          <a:xfrm>
            <a:off x="-11152" y="721365"/>
            <a:ext cx="9155151" cy="4365784"/>
          </a:xfrm>
          <a:prstGeom prst="rect">
            <a:avLst/>
          </a:prstGeom>
        </p:spPr>
      </p:pic>
      <p:sp>
        <p:nvSpPr>
          <p:cNvPr id="4" name="Text Placeholder 3"/>
          <p:cNvSpPr>
            <a:spLocks noGrp="1"/>
          </p:cNvSpPr>
          <p:nvPr>
            <p:ph type="body" sz="quarter" idx="20" hasCustomPrompt="1"/>
          </p:nvPr>
        </p:nvSpPr>
        <p:spPr>
          <a:xfrm>
            <a:off x="457200" y="258763"/>
            <a:ext cx="8229600" cy="382587"/>
          </a:xfrm>
          <a:prstGeom prst="rect">
            <a:avLst/>
          </a:prstGeom>
        </p:spPr>
        <p:txBody>
          <a:bodyPr/>
          <a:lstStyle>
            <a:lvl1pPr marL="0" indent="0" algn="ctr">
              <a:buNone/>
              <a:defRPr sz="2400" cap="all" baseline="0">
                <a:latin typeface="Calibri Light" panose="020F0302020204030204" pitchFamily="34" charset="0"/>
              </a:defRPr>
            </a:lvl1pPr>
          </a:lstStyle>
          <a:p>
            <a:pPr lvl="0"/>
            <a:r>
              <a:rPr lang="en-US" dirty="0" smtClean="0"/>
              <a:t>Calibri light, black, 24pt, all caps</a:t>
            </a:r>
          </a:p>
        </p:txBody>
      </p:sp>
      <p:sp>
        <p:nvSpPr>
          <p:cNvPr id="15"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803" y="4777337"/>
            <a:ext cx="924467" cy="270916"/>
          </a:xfrm>
          <a:prstGeom prst="rect">
            <a:avLst/>
          </a:prstGeom>
        </p:spPr>
      </p:pic>
      <p:grpSp>
        <p:nvGrpSpPr>
          <p:cNvPr id="11" name="Group 10"/>
          <p:cNvGrpSpPr/>
          <p:nvPr userDrawn="1"/>
        </p:nvGrpSpPr>
        <p:grpSpPr>
          <a:xfrm>
            <a:off x="3992881" y="4849665"/>
            <a:ext cx="4737905" cy="215444"/>
            <a:chOff x="3992881" y="4849665"/>
            <a:chExt cx="4737905" cy="215444"/>
          </a:xfrm>
        </p:grpSpPr>
        <p:sp>
          <p:nvSpPr>
            <p:cNvPr id="12" name="TextBox 11"/>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4" name="Rectangle 13"/>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0" name="Rectangle 19"/>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cxnSp>
        <p:nvCxnSpPr>
          <p:cNvPr id="16" name="Straight Connector 15"/>
          <p:cNvCxnSpPr/>
          <p:nvPr userDrawn="1"/>
        </p:nvCxnSpPr>
        <p:spPr>
          <a:xfrm>
            <a:off x="3153834" y="655045"/>
            <a:ext cx="2836333"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03718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mericas Map">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t="3874"/>
          <a:stretch/>
        </p:blipFill>
        <p:spPr>
          <a:xfrm>
            <a:off x="4733409" y="-6350"/>
            <a:ext cx="3774593" cy="5143500"/>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4"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5" name="Group 14"/>
          <p:cNvGrpSpPr/>
          <p:nvPr userDrawn="1"/>
        </p:nvGrpSpPr>
        <p:grpSpPr>
          <a:xfrm>
            <a:off x="3992881" y="4849665"/>
            <a:ext cx="4737905" cy="215444"/>
            <a:chOff x="3992881" y="4849665"/>
            <a:chExt cx="4737905" cy="215444"/>
          </a:xfrm>
        </p:grpSpPr>
        <p:sp>
          <p:nvSpPr>
            <p:cNvPr id="17" name="TextBox 16"/>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22" name="Rectangle 21"/>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4" name="Rectangle 23"/>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28390325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mericas Map - Offices">
    <p:spTree>
      <p:nvGrpSpPr>
        <p:cNvPr id="1" name=""/>
        <p:cNvGrpSpPr/>
        <p:nvPr/>
      </p:nvGrpSpPr>
      <p:grpSpPr>
        <a:xfrm>
          <a:off x="0" y="0"/>
          <a:ext cx="0" cy="0"/>
          <a:chOff x="0" y="0"/>
          <a:chExt cx="0" cy="0"/>
        </a:xfrm>
      </p:grpSpPr>
      <p:pic>
        <p:nvPicPr>
          <p:cNvPr id="133" name="Picture 132"/>
          <p:cNvPicPr>
            <a:picLocks noChangeAspect="1"/>
          </p:cNvPicPr>
          <p:nvPr userDrawn="1"/>
        </p:nvPicPr>
        <p:blipFill rotWithShape="1">
          <a:blip r:embed="rId2" cstate="screen">
            <a:extLst>
              <a:ext uri="{28A0092B-C50C-407E-A947-70E740481C1C}">
                <a14:useLocalDpi xmlns:a14="http://schemas.microsoft.com/office/drawing/2010/main"/>
              </a:ext>
            </a:extLst>
          </a:blip>
          <a:srcRect t="3874"/>
          <a:stretch/>
        </p:blipFill>
        <p:spPr>
          <a:xfrm>
            <a:off x="4733409" y="-6350"/>
            <a:ext cx="3774593" cy="5143500"/>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91" name="Oval 90"/>
          <p:cNvSpPr/>
          <p:nvPr userDrawn="1"/>
        </p:nvSpPr>
        <p:spPr>
          <a:xfrm>
            <a:off x="6029950" y="185240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userDrawn="1"/>
        </p:nvSpPr>
        <p:spPr>
          <a:xfrm>
            <a:off x="6111016" y="191229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userDrawn="1"/>
        </p:nvSpPr>
        <p:spPr>
          <a:xfrm>
            <a:off x="7339093" y="199335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userDrawn="1"/>
        </p:nvSpPr>
        <p:spPr>
          <a:xfrm>
            <a:off x="6160865" y="19665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p:nvPr userDrawn="1"/>
        </p:nvSpPr>
        <p:spPr>
          <a:xfrm>
            <a:off x="6042181" y="20238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userDrawn="1"/>
        </p:nvSpPr>
        <p:spPr>
          <a:xfrm>
            <a:off x="6241931" y="197134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p:nvPr userDrawn="1"/>
        </p:nvSpPr>
        <p:spPr>
          <a:xfrm>
            <a:off x="6953924" y="254058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p:cNvSpPr/>
          <p:nvPr userDrawn="1"/>
        </p:nvSpPr>
        <p:spPr>
          <a:xfrm>
            <a:off x="6917433" y="200566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p:nvPr userDrawn="1"/>
        </p:nvSpPr>
        <p:spPr>
          <a:xfrm>
            <a:off x="6975568" y="202380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p:cNvSpPr/>
          <p:nvPr userDrawn="1"/>
        </p:nvSpPr>
        <p:spPr>
          <a:xfrm>
            <a:off x="7194833" y="201187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userDrawn="1"/>
        </p:nvSpPr>
        <p:spPr>
          <a:xfrm>
            <a:off x="6597225" y="2148295"/>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p:cNvSpPr/>
          <p:nvPr userDrawn="1"/>
        </p:nvSpPr>
        <p:spPr>
          <a:xfrm>
            <a:off x="6465884" y="213347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p:nvPr userDrawn="1"/>
        </p:nvSpPr>
        <p:spPr>
          <a:xfrm>
            <a:off x="6477647" y="218842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p:cNvSpPr/>
          <p:nvPr userDrawn="1"/>
        </p:nvSpPr>
        <p:spPr>
          <a:xfrm>
            <a:off x="6597225" y="222896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p:cNvSpPr/>
          <p:nvPr userDrawn="1"/>
        </p:nvSpPr>
        <p:spPr>
          <a:xfrm>
            <a:off x="6678291" y="231002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p:cNvSpPr/>
          <p:nvPr userDrawn="1"/>
        </p:nvSpPr>
        <p:spPr>
          <a:xfrm>
            <a:off x="6868324" y="235055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p:cNvSpPr/>
          <p:nvPr userDrawn="1"/>
        </p:nvSpPr>
        <p:spPr>
          <a:xfrm>
            <a:off x="6994457" y="244808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p:cNvSpPr/>
          <p:nvPr userDrawn="1"/>
        </p:nvSpPr>
        <p:spPr>
          <a:xfrm>
            <a:off x="7043007" y="25220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p:cNvSpPr/>
          <p:nvPr userDrawn="1"/>
        </p:nvSpPr>
        <p:spPr>
          <a:xfrm>
            <a:off x="6854899" y="273428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userDrawn="1"/>
        </p:nvSpPr>
        <p:spPr>
          <a:xfrm>
            <a:off x="6935965" y="311802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p:cNvSpPr/>
          <p:nvPr userDrawn="1"/>
        </p:nvSpPr>
        <p:spPr>
          <a:xfrm>
            <a:off x="7630191" y="3601651"/>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p:nvPr userDrawn="1"/>
        </p:nvSpPr>
        <p:spPr>
          <a:xfrm>
            <a:off x="7600905" y="399812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Oval 195"/>
          <p:cNvSpPr/>
          <p:nvPr userDrawn="1"/>
        </p:nvSpPr>
        <p:spPr>
          <a:xfrm>
            <a:off x="7711257" y="397795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p:cNvSpPr/>
          <p:nvPr userDrawn="1"/>
        </p:nvSpPr>
        <p:spPr>
          <a:xfrm>
            <a:off x="7159759" y="394380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userDrawn="1"/>
        </p:nvSpPr>
        <p:spPr>
          <a:xfrm>
            <a:off x="6895432" y="269375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p:cNvSpPr/>
          <p:nvPr userDrawn="1"/>
        </p:nvSpPr>
        <p:spPr>
          <a:xfrm>
            <a:off x="7848798" y="378670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p:cNvSpPr/>
          <p:nvPr userDrawn="1"/>
        </p:nvSpPr>
        <p:spPr>
          <a:xfrm>
            <a:off x="7929864" y="360226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p:cNvSpPr/>
          <p:nvPr userDrawn="1"/>
        </p:nvSpPr>
        <p:spPr>
          <a:xfrm>
            <a:off x="7549125" y="277176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Oval 201"/>
          <p:cNvSpPr/>
          <p:nvPr userDrawn="1"/>
        </p:nvSpPr>
        <p:spPr>
          <a:xfrm>
            <a:off x="8127124" y="339104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p:cNvSpPr/>
          <p:nvPr userDrawn="1"/>
        </p:nvSpPr>
        <p:spPr>
          <a:xfrm>
            <a:off x="8163756" y="352058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Oval 203"/>
          <p:cNvSpPr/>
          <p:nvPr userDrawn="1"/>
        </p:nvSpPr>
        <p:spPr>
          <a:xfrm>
            <a:off x="8051463" y="356173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userDrawn="1"/>
        </p:nvSpPr>
        <p:spPr>
          <a:xfrm>
            <a:off x="8072757" y="34728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userDrawn="1"/>
        </p:nvSpPr>
        <p:spPr>
          <a:xfrm>
            <a:off x="8025297" y="352119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userDrawn="1"/>
        </p:nvSpPr>
        <p:spPr>
          <a:xfrm>
            <a:off x="6551786" y="2092941"/>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userDrawn="1"/>
        </p:nvSpPr>
        <p:spPr>
          <a:xfrm>
            <a:off x="5948884" y="198327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userDrawn="1"/>
        </p:nvSpPr>
        <p:spPr>
          <a:xfrm>
            <a:off x="5625189" y="39886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userDrawn="1"/>
        </p:nvSpPr>
        <p:spPr>
          <a:xfrm>
            <a:off x="5989417" y="190708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userDrawn="1"/>
        </p:nvSpPr>
        <p:spPr>
          <a:xfrm>
            <a:off x="6082714" y="172294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userDrawn="1"/>
        </p:nvSpPr>
        <p:spPr>
          <a:xfrm>
            <a:off x="6163780" y="172294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userDrawn="1"/>
        </p:nvSpPr>
        <p:spPr>
          <a:xfrm>
            <a:off x="6192082" y="16824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userDrawn="1"/>
        </p:nvSpPr>
        <p:spPr>
          <a:xfrm>
            <a:off x="6111016" y="164187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userDrawn="1"/>
        </p:nvSpPr>
        <p:spPr>
          <a:xfrm>
            <a:off x="6143355" y="163368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userDrawn="1"/>
        </p:nvSpPr>
        <p:spPr>
          <a:xfrm>
            <a:off x="5867818" y="148533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userDrawn="1"/>
        </p:nvSpPr>
        <p:spPr>
          <a:xfrm>
            <a:off x="5867818" y="145299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userDrawn="1"/>
        </p:nvSpPr>
        <p:spPr>
          <a:xfrm>
            <a:off x="5696523" y="149352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userDrawn="1"/>
        </p:nvSpPr>
        <p:spPr>
          <a:xfrm>
            <a:off x="5706255" y="146118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userDrawn="1"/>
        </p:nvSpPr>
        <p:spPr>
          <a:xfrm>
            <a:off x="5568268" y="144070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userDrawn="1"/>
        </p:nvSpPr>
        <p:spPr>
          <a:xfrm>
            <a:off x="5487202" y="144070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userDrawn="1"/>
        </p:nvSpPr>
        <p:spPr>
          <a:xfrm>
            <a:off x="5446669" y="137192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userDrawn="1"/>
        </p:nvSpPr>
        <p:spPr>
          <a:xfrm>
            <a:off x="5306460" y="83678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userDrawn="1"/>
        </p:nvSpPr>
        <p:spPr>
          <a:xfrm>
            <a:off x="5306460" y="119476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userDrawn="1"/>
        </p:nvSpPr>
        <p:spPr>
          <a:xfrm>
            <a:off x="5306460" y="74342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userDrawn="1"/>
        </p:nvSpPr>
        <p:spPr>
          <a:xfrm>
            <a:off x="5265927" y="63598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userDrawn="1"/>
        </p:nvSpPr>
        <p:spPr>
          <a:xfrm>
            <a:off x="5473491" y="71705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userDrawn="1"/>
        </p:nvSpPr>
        <p:spPr>
          <a:xfrm>
            <a:off x="5527735" y="91785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userDrawn="1"/>
        </p:nvSpPr>
        <p:spPr>
          <a:xfrm>
            <a:off x="5568268" y="127583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userDrawn="1"/>
        </p:nvSpPr>
        <p:spPr>
          <a:xfrm>
            <a:off x="5608801" y="55491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userDrawn="1"/>
        </p:nvSpPr>
        <p:spPr>
          <a:xfrm>
            <a:off x="5680253" y="108384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userDrawn="1"/>
        </p:nvSpPr>
        <p:spPr>
          <a:xfrm>
            <a:off x="5689867" y="141245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userDrawn="1"/>
        </p:nvSpPr>
        <p:spPr>
          <a:xfrm>
            <a:off x="5932496" y="112847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userDrawn="1"/>
        </p:nvSpPr>
        <p:spPr>
          <a:xfrm>
            <a:off x="6355234" y="87731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userDrawn="1"/>
        </p:nvSpPr>
        <p:spPr>
          <a:xfrm>
            <a:off x="6244846" y="104741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userDrawn="1"/>
        </p:nvSpPr>
        <p:spPr>
          <a:xfrm>
            <a:off x="6314701" y="115423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userDrawn="1"/>
        </p:nvSpPr>
        <p:spPr>
          <a:xfrm>
            <a:off x="6244846" y="127583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userDrawn="1"/>
        </p:nvSpPr>
        <p:spPr>
          <a:xfrm>
            <a:off x="6232615" y="142065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userDrawn="1"/>
        </p:nvSpPr>
        <p:spPr>
          <a:xfrm>
            <a:off x="6183888" y="153398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userDrawn="1"/>
        </p:nvSpPr>
        <p:spPr>
          <a:xfrm>
            <a:off x="6282464" y="155261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userDrawn="1"/>
        </p:nvSpPr>
        <p:spPr>
          <a:xfrm>
            <a:off x="6540905" y="95838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userDrawn="1"/>
        </p:nvSpPr>
        <p:spPr>
          <a:xfrm>
            <a:off x="6540905" y="100278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userDrawn="1"/>
        </p:nvSpPr>
        <p:spPr>
          <a:xfrm>
            <a:off x="6470720" y="115423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userDrawn="1"/>
        </p:nvSpPr>
        <p:spPr>
          <a:xfrm>
            <a:off x="6477647" y="131636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userDrawn="1"/>
        </p:nvSpPr>
        <p:spPr>
          <a:xfrm>
            <a:off x="6459839" y="153405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userDrawn="1"/>
        </p:nvSpPr>
        <p:spPr>
          <a:xfrm>
            <a:off x="6546950" y="151542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userDrawn="1"/>
        </p:nvSpPr>
        <p:spPr>
          <a:xfrm>
            <a:off x="6597225" y="108794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userDrawn="1"/>
        </p:nvSpPr>
        <p:spPr>
          <a:xfrm>
            <a:off x="6628016" y="95838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userDrawn="1"/>
        </p:nvSpPr>
        <p:spPr>
          <a:xfrm>
            <a:off x="6678291" y="97619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userDrawn="1"/>
        </p:nvSpPr>
        <p:spPr>
          <a:xfrm>
            <a:off x="6718824" y="99891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userDrawn="1"/>
        </p:nvSpPr>
        <p:spPr>
          <a:xfrm>
            <a:off x="6759357" y="93952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userDrawn="1"/>
        </p:nvSpPr>
        <p:spPr>
          <a:xfrm>
            <a:off x="6836367" y="91785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userDrawn="1"/>
        </p:nvSpPr>
        <p:spPr>
          <a:xfrm>
            <a:off x="6872858" y="97209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userDrawn="1"/>
        </p:nvSpPr>
        <p:spPr>
          <a:xfrm>
            <a:off x="7075523" y="82449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userDrawn="1"/>
        </p:nvSpPr>
        <p:spPr>
          <a:xfrm>
            <a:off x="7159759" y="98005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userDrawn="1"/>
        </p:nvSpPr>
        <p:spPr>
          <a:xfrm>
            <a:off x="6759357" y="10531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userDrawn="1"/>
        </p:nvSpPr>
        <p:spPr>
          <a:xfrm>
            <a:off x="6741549" y="111369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userDrawn="1"/>
        </p:nvSpPr>
        <p:spPr>
          <a:xfrm>
            <a:off x="6660483" y="113422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userDrawn="1"/>
        </p:nvSpPr>
        <p:spPr>
          <a:xfrm>
            <a:off x="6621971" y="116491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userDrawn="1"/>
        </p:nvSpPr>
        <p:spPr>
          <a:xfrm>
            <a:off x="6587483" y="127632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userDrawn="1"/>
        </p:nvSpPr>
        <p:spPr>
          <a:xfrm>
            <a:off x="6579417" y="133958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userDrawn="1"/>
        </p:nvSpPr>
        <p:spPr>
          <a:xfrm>
            <a:off x="6692822" y="12908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userDrawn="1"/>
        </p:nvSpPr>
        <p:spPr>
          <a:xfrm>
            <a:off x="6677035" y="138012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userDrawn="1"/>
        </p:nvSpPr>
        <p:spPr>
          <a:xfrm>
            <a:off x="6741549" y="163368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userDrawn="1"/>
        </p:nvSpPr>
        <p:spPr>
          <a:xfrm>
            <a:off x="6773888" y="161505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userDrawn="1"/>
        </p:nvSpPr>
        <p:spPr>
          <a:xfrm>
            <a:off x="6832325" y="172294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userDrawn="1"/>
        </p:nvSpPr>
        <p:spPr>
          <a:xfrm>
            <a:off x="6847682" y="107482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userDrawn="1"/>
        </p:nvSpPr>
        <p:spPr>
          <a:xfrm>
            <a:off x="7017031" y="104741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userDrawn="1"/>
        </p:nvSpPr>
        <p:spPr>
          <a:xfrm>
            <a:off x="7056634" y="107998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userDrawn="1"/>
        </p:nvSpPr>
        <p:spPr>
          <a:xfrm>
            <a:off x="7019306" y="111536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userDrawn="1"/>
        </p:nvSpPr>
        <p:spPr>
          <a:xfrm>
            <a:off x="6957966" y="107316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userDrawn="1"/>
        </p:nvSpPr>
        <p:spPr>
          <a:xfrm>
            <a:off x="6969281" y="11243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userDrawn="1"/>
        </p:nvSpPr>
        <p:spPr>
          <a:xfrm>
            <a:off x="6935035" y="116900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userDrawn="1"/>
        </p:nvSpPr>
        <p:spPr>
          <a:xfrm>
            <a:off x="6972552" y="125852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userDrawn="1"/>
        </p:nvSpPr>
        <p:spPr>
          <a:xfrm>
            <a:off x="6868500" y="129905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userDrawn="1"/>
        </p:nvSpPr>
        <p:spPr>
          <a:xfrm>
            <a:off x="6810420" y="133958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userDrawn="1"/>
        </p:nvSpPr>
        <p:spPr>
          <a:xfrm>
            <a:off x="6855050" y="142065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userDrawn="1"/>
        </p:nvSpPr>
        <p:spPr>
          <a:xfrm>
            <a:off x="6787434" y="147155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31" name="Oval 130"/>
          <p:cNvSpPr/>
          <p:nvPr userDrawn="1"/>
        </p:nvSpPr>
        <p:spPr>
          <a:xfrm>
            <a:off x="4690723" y="163363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32"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36" name="Group 135"/>
          <p:cNvGrpSpPr/>
          <p:nvPr userDrawn="1"/>
        </p:nvGrpSpPr>
        <p:grpSpPr>
          <a:xfrm>
            <a:off x="3992881" y="4849665"/>
            <a:ext cx="4737905" cy="215444"/>
            <a:chOff x="3992881" y="4849665"/>
            <a:chExt cx="4737905" cy="215444"/>
          </a:xfrm>
        </p:grpSpPr>
        <p:sp>
          <p:nvSpPr>
            <p:cNvPr id="137" name="TextBox 136"/>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38" name="Rectangle 137"/>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140" name="Rectangle 139"/>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42370800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87" cy="5143498"/>
          </a:xfrm>
          <a:prstGeom prst="rect">
            <a:avLst/>
          </a:prstGeom>
        </p:spPr>
      </p:pic>
      <p:sp>
        <p:nvSpPr>
          <p:cNvPr id="13" name="Text Placeholder 4"/>
          <p:cNvSpPr>
            <a:spLocks noGrp="1"/>
          </p:cNvSpPr>
          <p:nvPr>
            <p:ph type="body" sz="quarter" idx="11" hasCustomPrompt="1"/>
          </p:nvPr>
        </p:nvSpPr>
        <p:spPr>
          <a:xfrm>
            <a:off x="4431454" y="1275901"/>
            <a:ext cx="4227072" cy="461963"/>
          </a:xfrm>
          <a:prstGeom prst="rect">
            <a:avLst/>
          </a:prstGeom>
        </p:spPr>
        <p:txBody>
          <a:bodyPr vert="horz">
            <a:noAutofit/>
          </a:bodyPr>
          <a:lstStyle>
            <a:lvl1pPr marL="0" indent="0" algn="r">
              <a:buNone/>
              <a:defRPr sz="2800" b="0" i="0" baseline="0">
                <a:solidFill>
                  <a:srgbClr val="000000"/>
                </a:solidFill>
                <a:latin typeface="Calibri Light"/>
                <a:cs typeface="Calibri Light"/>
              </a:defRPr>
            </a:lvl1pPr>
          </a:lstStyle>
          <a:p>
            <a:pPr lvl="0"/>
            <a:r>
              <a:rPr lang="en-US" dirty="0" smtClean="0"/>
              <a:t>Calibri Light, Black, 28pt</a:t>
            </a:r>
            <a:endParaRPr lang="en-US" dirty="0"/>
          </a:p>
        </p:txBody>
      </p:sp>
      <p:sp>
        <p:nvSpPr>
          <p:cNvPr id="14" name="Text Placeholder 7"/>
          <p:cNvSpPr>
            <a:spLocks noGrp="1"/>
          </p:cNvSpPr>
          <p:nvPr>
            <p:ph type="body" sz="quarter" idx="12" hasCustomPrompt="1"/>
          </p:nvPr>
        </p:nvSpPr>
        <p:spPr>
          <a:xfrm>
            <a:off x="4431454" y="1839189"/>
            <a:ext cx="4227072" cy="374650"/>
          </a:xfrm>
          <a:prstGeom prst="rect">
            <a:avLst/>
          </a:prstGeom>
        </p:spPr>
        <p:txBody>
          <a:bodyPr vert="horz">
            <a:normAutofit/>
          </a:bodyPr>
          <a:lstStyle>
            <a:lvl1pPr marL="0" indent="0" algn="r">
              <a:buNone/>
              <a:defRPr sz="1400" b="1" baseline="0">
                <a:solidFill>
                  <a:schemeClr val="bg1">
                    <a:lumMod val="50000"/>
                  </a:schemeClr>
                </a:solidFill>
              </a:defRPr>
            </a:lvl1pPr>
          </a:lstStyle>
          <a:p>
            <a:pPr lvl="0"/>
            <a:r>
              <a:rPr lang="en-US" dirty="0" smtClean="0"/>
              <a:t>Calibri Light Bold, 50% Black, 14pt</a:t>
            </a:r>
            <a:endParaRPr lang="en-US" dirty="0"/>
          </a:p>
        </p:txBody>
      </p:sp>
      <p:sp>
        <p:nvSpPr>
          <p:cNvPr id="15" name="Picture Placeholder 5"/>
          <p:cNvSpPr>
            <a:spLocks noGrp="1"/>
          </p:cNvSpPr>
          <p:nvPr>
            <p:ph type="pic" sz="quarter" idx="13" hasCustomPrompt="1"/>
          </p:nvPr>
        </p:nvSpPr>
        <p:spPr>
          <a:xfrm>
            <a:off x="517931" y="1716969"/>
            <a:ext cx="2603484" cy="868363"/>
          </a:xfrm>
          <a:prstGeom prst="rect">
            <a:avLst/>
          </a:prstGeom>
        </p:spPr>
        <p:txBody>
          <a:bodyPr vert="horz"/>
          <a:lstStyle>
            <a:lvl1pPr marL="0" indent="0">
              <a:buFont typeface="Arial"/>
              <a:buNone/>
              <a:defRPr sz="2000" b="0" i="0">
                <a:solidFill>
                  <a:schemeClr val="tx1"/>
                </a:solidFill>
                <a:latin typeface="Calibri Light"/>
                <a:cs typeface="Calibri Light"/>
              </a:defRPr>
            </a:lvl1pPr>
          </a:lstStyle>
          <a:p>
            <a:r>
              <a:rPr lang="en-US" dirty="0" smtClean="0"/>
              <a:t>Drag logo to placeholder or click icon to add </a:t>
            </a:r>
          </a:p>
        </p:txBody>
      </p:sp>
      <p:pic>
        <p:nvPicPr>
          <p:cNvPr id="16" name="Picture 15" descr="Expeditors_logo.ai"/>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03" y="196138"/>
            <a:ext cx="2350328" cy="1816162"/>
          </a:xfrm>
          <a:prstGeom prst="rect">
            <a:avLst/>
          </a:prstGeom>
        </p:spPr>
      </p:pic>
    </p:spTree>
    <p:extLst>
      <p:ext uri="{BB962C8B-B14F-4D97-AF65-F5344CB8AC3E}">
        <p14:creationId xmlns:p14="http://schemas.microsoft.com/office/powerpoint/2010/main" val="87188983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United States Main Island Map">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25975" y="1424301"/>
            <a:ext cx="4505325" cy="2413000"/>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4"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l="10791" t="82206" r="81335" b="10372"/>
          <a:stretch/>
        </p:blipFill>
        <p:spPr>
          <a:xfrm>
            <a:off x="4594898" y="3567502"/>
            <a:ext cx="766141" cy="581890"/>
          </a:xfrm>
          <a:prstGeom prst="rect">
            <a:avLst/>
          </a:prstGeom>
          <a:ln w="6350">
            <a:noFill/>
          </a:ln>
        </p:spPr>
      </p:pic>
      <p:sp>
        <p:nvSpPr>
          <p:cNvPr id="17" name="Rectangle 16"/>
          <p:cNvSpPr/>
          <p:nvPr userDrawn="1"/>
        </p:nvSpPr>
        <p:spPr>
          <a:xfrm>
            <a:off x="4602917" y="3554084"/>
            <a:ext cx="766880" cy="583487"/>
          </a:xfrm>
          <a:prstGeom prst="rect">
            <a:avLst/>
          </a:prstGeom>
          <a:no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3992881" y="4849665"/>
            <a:ext cx="4737905" cy="215444"/>
            <a:chOff x="3992881" y="4849665"/>
            <a:chExt cx="4737905" cy="215444"/>
          </a:xfrm>
        </p:grpSpPr>
        <p:sp>
          <p:nvSpPr>
            <p:cNvPr id="23" name="TextBox 22"/>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24" name="Rectangle 23"/>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6" name="Rectangle 25"/>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286708710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United States Main Island Map - Offices">
    <p:spTree>
      <p:nvGrpSpPr>
        <p:cNvPr id="1" name=""/>
        <p:cNvGrpSpPr/>
        <p:nvPr/>
      </p:nvGrpSpPr>
      <p:grpSpPr>
        <a:xfrm>
          <a:off x="0" y="0"/>
          <a:ext cx="0" cy="0"/>
          <a:chOff x="0" y="0"/>
          <a:chExt cx="0" cy="0"/>
        </a:xfrm>
      </p:grpSpPr>
      <p:pic>
        <p:nvPicPr>
          <p:cNvPr id="82" name="Picture 8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25975" y="1424301"/>
            <a:ext cx="4505325" cy="2413000"/>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a:off x="6549389" y="358759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880375" y="339524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7268909" y="337204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userDrawn="1"/>
        </p:nvSpPr>
        <p:spPr>
          <a:xfrm>
            <a:off x="7449750" y="332752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userDrawn="1"/>
        </p:nvSpPr>
        <p:spPr>
          <a:xfrm>
            <a:off x="7988481" y="320928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7711139" y="302470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7271025" y="290757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userDrawn="1"/>
        </p:nvSpPr>
        <p:spPr>
          <a:xfrm>
            <a:off x="7530816" y="293834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7961354" y="35255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8048770" y="379170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userDrawn="1"/>
        </p:nvSpPr>
        <p:spPr>
          <a:xfrm>
            <a:off x="6752054" y="312821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userDrawn="1"/>
        </p:nvSpPr>
        <p:spPr>
          <a:xfrm>
            <a:off x="5620594" y="324646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userDrawn="1"/>
        </p:nvSpPr>
        <p:spPr>
          <a:xfrm>
            <a:off x="5185848" y="313610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userDrawn="1"/>
        </p:nvSpPr>
        <p:spPr>
          <a:xfrm>
            <a:off x="6685100" y="33516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userDrawn="1"/>
        </p:nvSpPr>
        <p:spPr>
          <a:xfrm>
            <a:off x="4766340" y="263915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userDrawn="1"/>
        </p:nvSpPr>
        <p:spPr>
          <a:xfrm>
            <a:off x="5300898" y="280322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userDrawn="1"/>
        </p:nvSpPr>
        <p:spPr>
          <a:xfrm>
            <a:off x="5086298" y="30066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userDrawn="1"/>
        </p:nvSpPr>
        <p:spPr>
          <a:xfrm>
            <a:off x="4742633" y="184053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userDrawn="1"/>
        </p:nvSpPr>
        <p:spPr>
          <a:xfrm>
            <a:off x="4760227" y="161654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userDrawn="1"/>
        </p:nvSpPr>
        <p:spPr>
          <a:xfrm>
            <a:off x="5157752" y="158642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userDrawn="1"/>
        </p:nvSpPr>
        <p:spPr>
          <a:xfrm>
            <a:off x="5966413" y="320928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userDrawn="1"/>
        </p:nvSpPr>
        <p:spPr>
          <a:xfrm>
            <a:off x="6542333" y="361904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userDrawn="1"/>
        </p:nvSpPr>
        <p:spPr>
          <a:xfrm>
            <a:off x="5566655" y="307793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userDrawn="1"/>
        </p:nvSpPr>
        <p:spPr>
          <a:xfrm>
            <a:off x="6623399" y="369794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userDrawn="1"/>
        </p:nvSpPr>
        <p:spPr>
          <a:xfrm>
            <a:off x="5246228" y="206192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userDrawn="1"/>
        </p:nvSpPr>
        <p:spPr>
          <a:xfrm>
            <a:off x="5580061" y="237776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userDrawn="1"/>
        </p:nvSpPr>
        <p:spPr>
          <a:xfrm>
            <a:off x="6124086" y="247294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userDrawn="1"/>
        </p:nvSpPr>
        <p:spPr>
          <a:xfrm>
            <a:off x="6840176" y="278385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userDrawn="1"/>
        </p:nvSpPr>
        <p:spPr>
          <a:xfrm>
            <a:off x="6916156" y="25246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userDrawn="1"/>
        </p:nvSpPr>
        <p:spPr>
          <a:xfrm>
            <a:off x="7880288" y="357072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userDrawn="1"/>
        </p:nvSpPr>
        <p:spPr>
          <a:xfrm>
            <a:off x="7988481" y="28978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userDrawn="1"/>
        </p:nvSpPr>
        <p:spPr>
          <a:xfrm>
            <a:off x="8165412" y="284375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userDrawn="1"/>
        </p:nvSpPr>
        <p:spPr>
          <a:xfrm>
            <a:off x="7751672" y="281032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userDrawn="1"/>
        </p:nvSpPr>
        <p:spPr>
          <a:xfrm>
            <a:off x="8371787" y="276269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userDrawn="1"/>
        </p:nvSpPr>
        <p:spPr>
          <a:xfrm>
            <a:off x="7530816" y="278037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userDrawn="1"/>
        </p:nvSpPr>
        <p:spPr>
          <a:xfrm>
            <a:off x="6810227" y="231787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userDrawn="1"/>
        </p:nvSpPr>
        <p:spPr>
          <a:xfrm>
            <a:off x="7263617" y="256514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userDrawn="1"/>
        </p:nvSpPr>
        <p:spPr>
          <a:xfrm>
            <a:off x="7025742" y="192340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userDrawn="1"/>
        </p:nvSpPr>
        <p:spPr>
          <a:xfrm>
            <a:off x="7611882" y="257754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userDrawn="1"/>
        </p:nvSpPr>
        <p:spPr>
          <a:xfrm>
            <a:off x="7571349" y="241481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userDrawn="1"/>
        </p:nvSpPr>
        <p:spPr>
          <a:xfrm>
            <a:off x="7716006" y="24978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userDrawn="1"/>
        </p:nvSpPr>
        <p:spPr>
          <a:xfrm>
            <a:off x="7448320" y="223151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userDrawn="1"/>
        </p:nvSpPr>
        <p:spPr>
          <a:xfrm>
            <a:off x="7434247" y="208490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userDrawn="1"/>
        </p:nvSpPr>
        <p:spPr>
          <a:xfrm>
            <a:off x="7630073" y="20867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userDrawn="1"/>
        </p:nvSpPr>
        <p:spPr>
          <a:xfrm>
            <a:off x="7843989" y="243947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userDrawn="1"/>
        </p:nvSpPr>
        <p:spPr>
          <a:xfrm>
            <a:off x="7803456" y="216777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userDrawn="1"/>
        </p:nvSpPr>
        <p:spPr>
          <a:xfrm>
            <a:off x="7873938" y="210245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userDrawn="1"/>
        </p:nvSpPr>
        <p:spPr>
          <a:xfrm>
            <a:off x="8096997" y="21967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userDrawn="1"/>
        </p:nvSpPr>
        <p:spPr>
          <a:xfrm>
            <a:off x="8351673" y="207646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userDrawn="1"/>
        </p:nvSpPr>
        <p:spPr>
          <a:xfrm>
            <a:off x="8069547" y="237428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userDrawn="1"/>
        </p:nvSpPr>
        <p:spPr>
          <a:xfrm>
            <a:off x="8303421" y="254970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userDrawn="1"/>
        </p:nvSpPr>
        <p:spPr>
          <a:xfrm>
            <a:off x="8335116" y="248000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userDrawn="1"/>
        </p:nvSpPr>
        <p:spPr>
          <a:xfrm>
            <a:off x="8329823" y="238319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userDrawn="1"/>
        </p:nvSpPr>
        <p:spPr>
          <a:xfrm>
            <a:off x="8452853" y="245018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userDrawn="1"/>
        </p:nvSpPr>
        <p:spPr>
          <a:xfrm>
            <a:off x="8544503" y="23531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userDrawn="1"/>
        </p:nvSpPr>
        <p:spPr>
          <a:xfrm>
            <a:off x="8503970" y="23320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userDrawn="1"/>
        </p:nvSpPr>
        <p:spPr>
          <a:xfrm>
            <a:off x="8775182" y="218030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81" name="Oval 80"/>
          <p:cNvSpPr/>
          <p:nvPr userDrawn="1"/>
        </p:nvSpPr>
        <p:spPr>
          <a:xfrm>
            <a:off x="8076603" y="312821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78"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pic>
        <p:nvPicPr>
          <p:cNvPr id="83" name="Picture 82"/>
          <p:cNvPicPr>
            <a:picLocks noChangeAspect="1"/>
          </p:cNvPicPr>
          <p:nvPr userDrawn="1"/>
        </p:nvPicPr>
        <p:blipFill rotWithShape="1">
          <a:blip r:embed="rId3" cstate="screen">
            <a:extLst>
              <a:ext uri="{28A0092B-C50C-407E-A947-70E740481C1C}">
                <a14:useLocalDpi xmlns:a14="http://schemas.microsoft.com/office/drawing/2010/main"/>
              </a:ext>
            </a:extLst>
          </a:blip>
          <a:srcRect l="10791" t="82206" r="81335" b="10372"/>
          <a:stretch/>
        </p:blipFill>
        <p:spPr>
          <a:xfrm>
            <a:off x="4594898" y="3567502"/>
            <a:ext cx="766141" cy="581890"/>
          </a:xfrm>
          <a:prstGeom prst="rect">
            <a:avLst/>
          </a:prstGeom>
          <a:ln w="6350">
            <a:noFill/>
          </a:ln>
        </p:spPr>
      </p:pic>
      <p:sp>
        <p:nvSpPr>
          <p:cNvPr id="86" name="Rectangle 85"/>
          <p:cNvSpPr/>
          <p:nvPr userDrawn="1"/>
        </p:nvSpPr>
        <p:spPr>
          <a:xfrm>
            <a:off x="4602917" y="3554084"/>
            <a:ext cx="766880" cy="583487"/>
          </a:xfrm>
          <a:prstGeom prst="rect">
            <a:avLst/>
          </a:prstGeom>
          <a:no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userDrawn="1"/>
        </p:nvSpPr>
        <p:spPr>
          <a:xfrm>
            <a:off x="4810881" y="374944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8" name="Group 87"/>
          <p:cNvGrpSpPr/>
          <p:nvPr userDrawn="1"/>
        </p:nvGrpSpPr>
        <p:grpSpPr>
          <a:xfrm>
            <a:off x="3992881" y="4849665"/>
            <a:ext cx="4737905" cy="215444"/>
            <a:chOff x="3992881" y="4849665"/>
            <a:chExt cx="4737905" cy="215444"/>
          </a:xfrm>
        </p:grpSpPr>
        <p:sp>
          <p:nvSpPr>
            <p:cNvPr id="89" name="TextBox 88"/>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90" name="Rectangle 89"/>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92" name="Rectangle 91"/>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
        <p:nvSpPr>
          <p:cNvPr id="93" name="Oval 92"/>
          <p:cNvSpPr/>
          <p:nvPr userDrawn="1"/>
        </p:nvSpPr>
        <p:spPr>
          <a:xfrm>
            <a:off x="5325680" y="31274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userDrawn="1"/>
        </p:nvSpPr>
        <p:spPr>
          <a:xfrm>
            <a:off x="7905985" y="227777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41486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North America Map 2">
    <p:spTree>
      <p:nvGrpSpPr>
        <p:cNvPr id="1" name=""/>
        <p:cNvGrpSpPr/>
        <p:nvPr/>
      </p:nvGrpSpPr>
      <p:grpSpPr>
        <a:xfrm>
          <a:off x="0" y="0"/>
          <a:ext cx="0" cy="0"/>
          <a:chOff x="0" y="0"/>
          <a:chExt cx="0" cy="0"/>
        </a:xfrm>
      </p:grpSpPr>
      <p:pic>
        <p:nvPicPr>
          <p:cNvPr id="193" name="Picture 192"/>
          <p:cNvPicPr>
            <a:picLocks noChangeAspect="1"/>
          </p:cNvPicPr>
          <p:nvPr userDrawn="1"/>
        </p:nvPicPr>
        <p:blipFill rotWithShape="1">
          <a:blip r:embed="rId2" cstate="screen">
            <a:extLst>
              <a:ext uri="{28A0092B-C50C-407E-A947-70E740481C1C}">
                <a14:useLocalDpi xmlns:a14="http://schemas.microsoft.com/office/drawing/2010/main"/>
              </a:ext>
            </a:extLst>
          </a:blip>
          <a:srcRect l="40979" t="32314" r="11725" b="1747"/>
          <a:stretch/>
        </p:blipFill>
        <p:spPr>
          <a:xfrm>
            <a:off x="4542021" y="0"/>
            <a:ext cx="4601980" cy="5169518"/>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79"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94"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1"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3" name="Group 12"/>
          <p:cNvGrpSpPr/>
          <p:nvPr userDrawn="1"/>
        </p:nvGrpSpPr>
        <p:grpSpPr>
          <a:xfrm>
            <a:off x="3992881" y="4849665"/>
            <a:ext cx="4737905" cy="215444"/>
            <a:chOff x="3992881" y="4849665"/>
            <a:chExt cx="4737905" cy="215444"/>
          </a:xfrm>
        </p:grpSpPr>
        <p:sp>
          <p:nvSpPr>
            <p:cNvPr id="14" name="TextBox 13"/>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5" name="Rectangle 14"/>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17" name="Rectangle 16"/>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179463993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orth America Map 2 - Offices">
    <p:spTree>
      <p:nvGrpSpPr>
        <p:cNvPr id="1" name=""/>
        <p:cNvGrpSpPr/>
        <p:nvPr/>
      </p:nvGrpSpPr>
      <p:grpSpPr>
        <a:xfrm>
          <a:off x="0" y="0"/>
          <a:ext cx="0" cy="0"/>
          <a:chOff x="0" y="0"/>
          <a:chExt cx="0" cy="0"/>
        </a:xfrm>
      </p:grpSpPr>
      <p:pic>
        <p:nvPicPr>
          <p:cNvPr id="193" name="Picture 192"/>
          <p:cNvPicPr>
            <a:picLocks noChangeAspect="1"/>
          </p:cNvPicPr>
          <p:nvPr userDrawn="1"/>
        </p:nvPicPr>
        <p:blipFill rotWithShape="1">
          <a:blip r:embed="rId2" cstate="screen">
            <a:extLst>
              <a:ext uri="{28A0092B-C50C-407E-A947-70E740481C1C}">
                <a14:useLocalDpi xmlns:a14="http://schemas.microsoft.com/office/drawing/2010/main"/>
              </a:ext>
            </a:extLst>
          </a:blip>
          <a:srcRect l="40979" t="32314" r="11725" b="1747"/>
          <a:stretch/>
        </p:blipFill>
        <p:spPr>
          <a:xfrm>
            <a:off x="4542021" y="0"/>
            <a:ext cx="4601980" cy="5169518"/>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79"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94"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98" name="Oval 97"/>
          <p:cNvSpPr/>
          <p:nvPr userDrawn="1"/>
        </p:nvSpPr>
        <p:spPr>
          <a:xfrm>
            <a:off x="8372228" y="20104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userDrawn="1"/>
        </p:nvSpPr>
        <p:spPr>
          <a:xfrm>
            <a:off x="8598136" y="225354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userDrawn="1"/>
        </p:nvSpPr>
        <p:spPr>
          <a:xfrm>
            <a:off x="8799510" y="209152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userDrawn="1"/>
        </p:nvSpPr>
        <p:spPr>
          <a:xfrm>
            <a:off x="8177188" y="205580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userDrawn="1"/>
        </p:nvSpPr>
        <p:spPr>
          <a:xfrm>
            <a:off x="8590762" y="176603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userDrawn="1"/>
        </p:nvSpPr>
        <p:spPr>
          <a:xfrm>
            <a:off x="5169126" y="195148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userDrawn="1"/>
        </p:nvSpPr>
        <p:spPr>
          <a:xfrm>
            <a:off x="4714779" y="147208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userDrawn="1"/>
        </p:nvSpPr>
        <p:spPr>
          <a:xfrm>
            <a:off x="8144650" y="192939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userDrawn="1"/>
        </p:nvSpPr>
        <p:spPr>
          <a:xfrm>
            <a:off x="4634237" y="174757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userDrawn="1"/>
        </p:nvSpPr>
        <p:spPr>
          <a:xfrm>
            <a:off x="5241460" y="270291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userDrawn="1"/>
        </p:nvSpPr>
        <p:spPr>
          <a:xfrm>
            <a:off x="4748468" y="258131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userDrawn="1"/>
        </p:nvSpPr>
        <p:spPr>
          <a:xfrm>
            <a:off x="5009433" y="29333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userDrawn="1"/>
        </p:nvSpPr>
        <p:spPr>
          <a:xfrm>
            <a:off x="5254962" y="307824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Oval 112"/>
          <p:cNvSpPr/>
          <p:nvPr userDrawn="1"/>
        </p:nvSpPr>
        <p:spPr>
          <a:xfrm>
            <a:off x="5514420" y="298890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userDrawn="1"/>
        </p:nvSpPr>
        <p:spPr>
          <a:xfrm>
            <a:off x="5644919" y="317749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userDrawn="1"/>
        </p:nvSpPr>
        <p:spPr>
          <a:xfrm>
            <a:off x="7860919" y="21136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userDrawn="1"/>
        </p:nvSpPr>
        <p:spPr>
          <a:xfrm>
            <a:off x="8386568" y="268764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userDrawn="1"/>
        </p:nvSpPr>
        <p:spPr>
          <a:xfrm>
            <a:off x="7918851" y="20325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userDrawn="1"/>
        </p:nvSpPr>
        <p:spPr>
          <a:xfrm>
            <a:off x="8545978" y="223176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userDrawn="1"/>
        </p:nvSpPr>
        <p:spPr>
          <a:xfrm>
            <a:off x="7287289" y="28236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userDrawn="1"/>
        </p:nvSpPr>
        <p:spPr>
          <a:xfrm>
            <a:off x="5032100" y="147208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userDrawn="1"/>
        </p:nvSpPr>
        <p:spPr>
          <a:xfrm>
            <a:off x="7732225" y="274991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userDrawn="1"/>
        </p:nvSpPr>
        <p:spPr>
          <a:xfrm>
            <a:off x="4673229" y="12950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userDrawn="1"/>
        </p:nvSpPr>
        <p:spPr>
          <a:xfrm>
            <a:off x="5641157" y="32369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userDrawn="1"/>
        </p:nvSpPr>
        <p:spPr>
          <a:xfrm>
            <a:off x="5910211" y="320864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userDrawn="1"/>
        </p:nvSpPr>
        <p:spPr>
          <a:xfrm>
            <a:off x="5901760" y="314037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userDrawn="1"/>
        </p:nvSpPr>
        <p:spPr>
          <a:xfrm>
            <a:off x="6155916" y="428052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userDrawn="1"/>
        </p:nvSpPr>
        <p:spPr>
          <a:xfrm>
            <a:off x="6578717" y="420203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userDrawn="1"/>
        </p:nvSpPr>
        <p:spPr>
          <a:xfrm>
            <a:off x="6436094" y="44000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userDrawn="1"/>
        </p:nvSpPr>
        <p:spPr>
          <a:xfrm>
            <a:off x="6841300" y="335486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userDrawn="1"/>
        </p:nvSpPr>
        <p:spPr>
          <a:xfrm>
            <a:off x="6770870" y="42821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userDrawn="1"/>
        </p:nvSpPr>
        <p:spPr>
          <a:xfrm>
            <a:off x="7408888" y="4591504"/>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userDrawn="1"/>
        </p:nvSpPr>
        <p:spPr>
          <a:xfrm>
            <a:off x="7368355" y="472551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userDrawn="1"/>
        </p:nvSpPr>
        <p:spPr>
          <a:xfrm>
            <a:off x="7589497" y="482593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userDrawn="1"/>
        </p:nvSpPr>
        <p:spPr>
          <a:xfrm>
            <a:off x="7544679" y="471333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userDrawn="1"/>
        </p:nvSpPr>
        <p:spPr>
          <a:xfrm>
            <a:off x="8232436" y="432105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userDrawn="1"/>
        </p:nvSpPr>
        <p:spPr>
          <a:xfrm>
            <a:off x="8358356" y="438417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userDrawn="1"/>
        </p:nvSpPr>
        <p:spPr>
          <a:xfrm>
            <a:off x="8855756" y="433627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userDrawn="1"/>
        </p:nvSpPr>
        <p:spPr>
          <a:xfrm>
            <a:off x="6631115" y="371440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userDrawn="1"/>
        </p:nvSpPr>
        <p:spPr>
          <a:xfrm>
            <a:off x="6486283" y="349476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userDrawn="1"/>
        </p:nvSpPr>
        <p:spPr>
          <a:xfrm>
            <a:off x="6636056" y="366379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userDrawn="1"/>
        </p:nvSpPr>
        <p:spPr>
          <a:xfrm>
            <a:off x="5517609" y="230144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userDrawn="1"/>
        </p:nvSpPr>
        <p:spPr>
          <a:xfrm>
            <a:off x="6140645" y="24071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userDrawn="1"/>
        </p:nvSpPr>
        <p:spPr>
          <a:xfrm>
            <a:off x="6476289" y="354166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userDrawn="1"/>
        </p:nvSpPr>
        <p:spPr>
          <a:xfrm>
            <a:off x="8346035" y="229296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userDrawn="1"/>
        </p:nvSpPr>
        <p:spPr>
          <a:xfrm>
            <a:off x="7230822" y="328971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userDrawn="1"/>
        </p:nvSpPr>
        <p:spPr>
          <a:xfrm>
            <a:off x="6398493" y="376231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userDrawn="1"/>
        </p:nvSpPr>
        <p:spPr>
          <a:xfrm>
            <a:off x="6209786" y="410283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userDrawn="1"/>
        </p:nvSpPr>
        <p:spPr>
          <a:xfrm>
            <a:off x="6436094" y="410149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userDrawn="1"/>
        </p:nvSpPr>
        <p:spPr>
          <a:xfrm>
            <a:off x="7190289" y="467257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userDrawn="1"/>
        </p:nvSpPr>
        <p:spPr>
          <a:xfrm>
            <a:off x="6665474" y="327380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userDrawn="1"/>
        </p:nvSpPr>
        <p:spPr>
          <a:xfrm>
            <a:off x="6741711" y="30593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p:nvPr userDrawn="1"/>
        </p:nvSpPr>
        <p:spPr>
          <a:xfrm>
            <a:off x="7521795" y="287752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userDrawn="1"/>
        </p:nvSpPr>
        <p:spPr>
          <a:xfrm>
            <a:off x="7287289" y="25407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userDrawn="1"/>
        </p:nvSpPr>
        <p:spPr>
          <a:xfrm>
            <a:off x="8241028" y="279645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userDrawn="1"/>
        </p:nvSpPr>
        <p:spPr>
          <a:xfrm>
            <a:off x="8063584" y="37217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userDrawn="1"/>
        </p:nvSpPr>
        <p:spPr>
          <a:xfrm>
            <a:off x="7901452" y="353877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p:nvPr userDrawn="1"/>
        </p:nvSpPr>
        <p:spPr>
          <a:xfrm>
            <a:off x="8104117" y="303130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userDrawn="1"/>
        </p:nvSpPr>
        <p:spPr>
          <a:xfrm>
            <a:off x="7987585" y="315290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userDrawn="1"/>
        </p:nvSpPr>
        <p:spPr>
          <a:xfrm>
            <a:off x="7327822" y="325856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userDrawn="1"/>
        </p:nvSpPr>
        <p:spPr>
          <a:xfrm>
            <a:off x="7724425" y="295126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userDrawn="1"/>
        </p:nvSpPr>
        <p:spPr>
          <a:xfrm>
            <a:off x="8033539" y="285231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p:nvPr userDrawn="1"/>
        </p:nvSpPr>
        <p:spPr>
          <a:xfrm>
            <a:off x="7805491" y="209152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userDrawn="1"/>
        </p:nvSpPr>
        <p:spPr>
          <a:xfrm>
            <a:off x="8104117" y="229474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userDrawn="1"/>
        </p:nvSpPr>
        <p:spPr>
          <a:xfrm>
            <a:off x="7941480" y="22134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p:nvPr userDrawn="1"/>
        </p:nvSpPr>
        <p:spPr>
          <a:xfrm>
            <a:off x="8464912" y="235831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userDrawn="1"/>
        </p:nvSpPr>
        <p:spPr>
          <a:xfrm>
            <a:off x="7598796" y="24939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p:cNvSpPr/>
          <p:nvPr userDrawn="1"/>
        </p:nvSpPr>
        <p:spPr>
          <a:xfrm>
            <a:off x="8364642" y="240514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p:cNvSpPr/>
          <p:nvPr userDrawn="1"/>
        </p:nvSpPr>
        <p:spPr>
          <a:xfrm>
            <a:off x="8324747" y="24939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p:cNvSpPr/>
          <p:nvPr userDrawn="1"/>
        </p:nvSpPr>
        <p:spPr>
          <a:xfrm>
            <a:off x="6791578" y="223176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p:cNvSpPr/>
          <p:nvPr userDrawn="1"/>
        </p:nvSpPr>
        <p:spPr>
          <a:xfrm>
            <a:off x="6790741" y="271919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p:cNvSpPr/>
          <p:nvPr userDrawn="1"/>
        </p:nvSpPr>
        <p:spPr>
          <a:xfrm>
            <a:off x="7508431" y="273023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p:cNvSpPr/>
          <p:nvPr userDrawn="1"/>
        </p:nvSpPr>
        <p:spPr>
          <a:xfrm>
            <a:off x="7982518" y="34606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p:nvPr userDrawn="1"/>
        </p:nvSpPr>
        <p:spPr>
          <a:xfrm>
            <a:off x="6875930" y="24597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p:cNvSpPr/>
          <p:nvPr userDrawn="1"/>
        </p:nvSpPr>
        <p:spPr>
          <a:xfrm>
            <a:off x="7759840" y="504768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p:nvPr userDrawn="1"/>
        </p:nvSpPr>
        <p:spPr>
          <a:xfrm>
            <a:off x="7564116" y="23379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p:cNvSpPr/>
          <p:nvPr userDrawn="1"/>
        </p:nvSpPr>
        <p:spPr>
          <a:xfrm>
            <a:off x="7860919" y="234198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p:cNvSpPr/>
          <p:nvPr userDrawn="1"/>
        </p:nvSpPr>
        <p:spPr>
          <a:xfrm>
            <a:off x="7706440" y="24071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p:nvPr userDrawn="1"/>
        </p:nvSpPr>
        <p:spPr>
          <a:xfrm>
            <a:off x="7645182" y="20325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p:cNvSpPr/>
          <p:nvPr userDrawn="1"/>
        </p:nvSpPr>
        <p:spPr>
          <a:xfrm>
            <a:off x="7413955" y="200609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userDrawn="1"/>
        </p:nvSpPr>
        <p:spPr>
          <a:xfrm>
            <a:off x="7449421" y="215011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p:nvPr userDrawn="1"/>
        </p:nvSpPr>
        <p:spPr>
          <a:xfrm>
            <a:off x="7006680" y="18403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p:cNvSpPr/>
          <p:nvPr userDrawn="1"/>
        </p:nvSpPr>
        <p:spPr>
          <a:xfrm>
            <a:off x="5379801" y="111369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p:cNvSpPr/>
          <p:nvPr userDrawn="1"/>
        </p:nvSpPr>
        <p:spPr>
          <a:xfrm>
            <a:off x="5119218" y="307498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10791" t="82206" r="81335" b="10372"/>
          <a:stretch/>
        </p:blipFill>
        <p:spPr>
          <a:xfrm>
            <a:off x="4594898" y="4118579"/>
            <a:ext cx="766141" cy="581890"/>
          </a:xfrm>
          <a:prstGeom prst="rect">
            <a:avLst/>
          </a:prstGeom>
          <a:ln w="6350">
            <a:noFill/>
          </a:ln>
        </p:spPr>
      </p:pic>
      <p:sp>
        <p:nvSpPr>
          <p:cNvPr id="188" name="Rectangle 187"/>
          <p:cNvSpPr/>
          <p:nvPr userDrawn="1"/>
        </p:nvSpPr>
        <p:spPr>
          <a:xfrm>
            <a:off x="4602917" y="4105161"/>
            <a:ext cx="766880" cy="583487"/>
          </a:xfrm>
          <a:prstGeom prst="rect">
            <a:avLst/>
          </a:prstGeom>
          <a:no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p:cNvSpPr/>
          <p:nvPr userDrawn="1"/>
        </p:nvSpPr>
        <p:spPr>
          <a:xfrm>
            <a:off x="4810881" y="430052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0" name="Group 189"/>
          <p:cNvGrpSpPr/>
          <p:nvPr userDrawn="1"/>
        </p:nvGrpSpPr>
        <p:grpSpPr>
          <a:xfrm>
            <a:off x="3992881" y="4849665"/>
            <a:ext cx="4737905" cy="215444"/>
            <a:chOff x="3992881" y="4849665"/>
            <a:chExt cx="4737905" cy="215444"/>
          </a:xfrm>
        </p:grpSpPr>
        <p:sp>
          <p:nvSpPr>
            <p:cNvPr id="191" name="TextBox 190"/>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92" name="Rectangle 191"/>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196" name="Rectangle 195"/>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230663164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North America Map 2 - Offices - Labeled">
    <p:spTree>
      <p:nvGrpSpPr>
        <p:cNvPr id="1" name=""/>
        <p:cNvGrpSpPr/>
        <p:nvPr/>
      </p:nvGrpSpPr>
      <p:grpSpPr>
        <a:xfrm>
          <a:off x="0" y="0"/>
          <a:ext cx="0" cy="0"/>
          <a:chOff x="0" y="0"/>
          <a:chExt cx="0" cy="0"/>
        </a:xfrm>
      </p:grpSpPr>
      <p:pic>
        <p:nvPicPr>
          <p:cNvPr id="193" name="Picture 192"/>
          <p:cNvPicPr>
            <a:picLocks noChangeAspect="1"/>
          </p:cNvPicPr>
          <p:nvPr userDrawn="1"/>
        </p:nvPicPr>
        <p:blipFill rotWithShape="1">
          <a:blip r:embed="rId2" cstate="screen">
            <a:extLst>
              <a:ext uri="{28A0092B-C50C-407E-A947-70E740481C1C}">
                <a14:useLocalDpi xmlns:a14="http://schemas.microsoft.com/office/drawing/2010/main"/>
              </a:ext>
            </a:extLst>
          </a:blip>
          <a:srcRect l="40979" t="32314" r="11725" b="1747"/>
          <a:stretch/>
        </p:blipFill>
        <p:spPr>
          <a:xfrm>
            <a:off x="4542021" y="0"/>
            <a:ext cx="4601980" cy="5169518"/>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79"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94"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1" name="Oval 10"/>
          <p:cNvSpPr/>
          <p:nvPr userDrawn="1"/>
        </p:nvSpPr>
        <p:spPr>
          <a:xfrm>
            <a:off x="8372228" y="20104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8598136" y="225354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8799510" y="209152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8177188" y="205580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8590762" y="176603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userDrawn="1"/>
        </p:nvSpPr>
        <p:spPr>
          <a:xfrm>
            <a:off x="5169126" y="195148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userDrawn="1"/>
        </p:nvSpPr>
        <p:spPr>
          <a:xfrm>
            <a:off x="4714779" y="147208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8144650" y="192939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4634237" y="174757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userDrawn="1"/>
        </p:nvSpPr>
        <p:spPr>
          <a:xfrm>
            <a:off x="5241460" y="270291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4748468" y="258131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009433" y="29333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userDrawn="1"/>
        </p:nvSpPr>
        <p:spPr>
          <a:xfrm>
            <a:off x="5254962" y="304997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userDrawn="1"/>
        </p:nvSpPr>
        <p:spPr>
          <a:xfrm>
            <a:off x="5514420" y="298890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userDrawn="1"/>
        </p:nvSpPr>
        <p:spPr>
          <a:xfrm>
            <a:off x="5644919" y="317749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userDrawn="1"/>
        </p:nvSpPr>
        <p:spPr>
          <a:xfrm>
            <a:off x="7860919" y="21136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userDrawn="1"/>
        </p:nvSpPr>
        <p:spPr>
          <a:xfrm>
            <a:off x="8386568" y="268764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userDrawn="1"/>
        </p:nvSpPr>
        <p:spPr>
          <a:xfrm>
            <a:off x="7918851" y="20325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userDrawn="1"/>
        </p:nvSpPr>
        <p:spPr>
          <a:xfrm>
            <a:off x="8545978" y="223176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userDrawn="1"/>
        </p:nvSpPr>
        <p:spPr>
          <a:xfrm>
            <a:off x="7287289" y="28236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userDrawn="1"/>
        </p:nvSpPr>
        <p:spPr>
          <a:xfrm>
            <a:off x="5032100" y="147208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userDrawn="1"/>
        </p:nvSpPr>
        <p:spPr>
          <a:xfrm>
            <a:off x="7732225" y="274991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userDrawn="1"/>
        </p:nvSpPr>
        <p:spPr>
          <a:xfrm>
            <a:off x="4673229" y="12950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userDrawn="1"/>
        </p:nvSpPr>
        <p:spPr>
          <a:xfrm>
            <a:off x="5641157" y="32369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userDrawn="1"/>
        </p:nvSpPr>
        <p:spPr>
          <a:xfrm>
            <a:off x="5910211" y="320864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userDrawn="1"/>
        </p:nvSpPr>
        <p:spPr>
          <a:xfrm>
            <a:off x="5901760" y="314037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userDrawn="1"/>
        </p:nvSpPr>
        <p:spPr>
          <a:xfrm>
            <a:off x="6155916" y="428052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userDrawn="1"/>
        </p:nvSpPr>
        <p:spPr>
          <a:xfrm>
            <a:off x="6578717" y="420203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userDrawn="1"/>
        </p:nvSpPr>
        <p:spPr>
          <a:xfrm>
            <a:off x="6436094" y="44000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userDrawn="1"/>
        </p:nvSpPr>
        <p:spPr>
          <a:xfrm>
            <a:off x="6841300" y="335486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userDrawn="1"/>
        </p:nvSpPr>
        <p:spPr>
          <a:xfrm>
            <a:off x="6770870" y="42821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userDrawn="1"/>
        </p:nvSpPr>
        <p:spPr>
          <a:xfrm>
            <a:off x="7408888" y="4591504"/>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userDrawn="1"/>
        </p:nvSpPr>
        <p:spPr>
          <a:xfrm>
            <a:off x="7368355" y="472551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userDrawn="1"/>
        </p:nvSpPr>
        <p:spPr>
          <a:xfrm>
            <a:off x="7589497" y="482593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userDrawn="1"/>
        </p:nvSpPr>
        <p:spPr>
          <a:xfrm>
            <a:off x="7544679" y="471333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userDrawn="1"/>
        </p:nvSpPr>
        <p:spPr>
          <a:xfrm>
            <a:off x="8232436" y="432105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userDrawn="1"/>
        </p:nvSpPr>
        <p:spPr>
          <a:xfrm>
            <a:off x="8358356" y="438417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userDrawn="1"/>
        </p:nvSpPr>
        <p:spPr>
          <a:xfrm>
            <a:off x="8855756" y="433627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userDrawn="1"/>
        </p:nvSpPr>
        <p:spPr>
          <a:xfrm>
            <a:off x="6631115" y="371440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userDrawn="1"/>
        </p:nvSpPr>
        <p:spPr>
          <a:xfrm>
            <a:off x="6486283" y="349476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userDrawn="1"/>
        </p:nvSpPr>
        <p:spPr>
          <a:xfrm>
            <a:off x="6636056" y="366379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userDrawn="1"/>
        </p:nvSpPr>
        <p:spPr>
          <a:xfrm>
            <a:off x="5517609" y="230144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userDrawn="1"/>
        </p:nvSpPr>
        <p:spPr>
          <a:xfrm>
            <a:off x="6140645" y="24071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userDrawn="1"/>
        </p:nvSpPr>
        <p:spPr>
          <a:xfrm>
            <a:off x="6476289" y="354166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userDrawn="1"/>
        </p:nvSpPr>
        <p:spPr>
          <a:xfrm>
            <a:off x="8346035" y="229296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userDrawn="1"/>
        </p:nvSpPr>
        <p:spPr>
          <a:xfrm>
            <a:off x="7230822" y="328971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userDrawn="1"/>
        </p:nvSpPr>
        <p:spPr>
          <a:xfrm>
            <a:off x="6398493" y="376231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userDrawn="1"/>
        </p:nvSpPr>
        <p:spPr>
          <a:xfrm>
            <a:off x="6209786" y="410283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userDrawn="1"/>
        </p:nvSpPr>
        <p:spPr>
          <a:xfrm>
            <a:off x="6436094" y="410149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userDrawn="1"/>
        </p:nvSpPr>
        <p:spPr>
          <a:xfrm>
            <a:off x="7190289" y="467257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userDrawn="1"/>
        </p:nvSpPr>
        <p:spPr>
          <a:xfrm>
            <a:off x="6665474" y="327380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userDrawn="1"/>
        </p:nvSpPr>
        <p:spPr>
          <a:xfrm>
            <a:off x="6741711" y="30593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userDrawn="1"/>
        </p:nvSpPr>
        <p:spPr>
          <a:xfrm>
            <a:off x="7521795" y="287752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userDrawn="1"/>
        </p:nvSpPr>
        <p:spPr>
          <a:xfrm>
            <a:off x="7287289" y="25407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userDrawn="1"/>
        </p:nvSpPr>
        <p:spPr>
          <a:xfrm>
            <a:off x="8241028" y="279645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userDrawn="1"/>
        </p:nvSpPr>
        <p:spPr>
          <a:xfrm>
            <a:off x="8063584" y="37217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userDrawn="1"/>
        </p:nvSpPr>
        <p:spPr>
          <a:xfrm>
            <a:off x="7901452" y="353877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userDrawn="1"/>
        </p:nvSpPr>
        <p:spPr>
          <a:xfrm>
            <a:off x="8104117" y="303130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userDrawn="1"/>
        </p:nvSpPr>
        <p:spPr>
          <a:xfrm>
            <a:off x="7987585" y="315290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userDrawn="1"/>
        </p:nvSpPr>
        <p:spPr>
          <a:xfrm>
            <a:off x="7327822" y="325856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userDrawn="1"/>
        </p:nvSpPr>
        <p:spPr>
          <a:xfrm>
            <a:off x="7724425" y="295126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userDrawn="1"/>
        </p:nvSpPr>
        <p:spPr>
          <a:xfrm>
            <a:off x="8033539" y="285231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userDrawn="1"/>
        </p:nvSpPr>
        <p:spPr>
          <a:xfrm>
            <a:off x="7805491" y="209152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userDrawn="1"/>
        </p:nvSpPr>
        <p:spPr>
          <a:xfrm>
            <a:off x="8104117" y="229474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userDrawn="1"/>
        </p:nvSpPr>
        <p:spPr>
          <a:xfrm>
            <a:off x="7941480" y="22134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userDrawn="1"/>
        </p:nvSpPr>
        <p:spPr>
          <a:xfrm>
            <a:off x="8464912" y="235831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userDrawn="1"/>
        </p:nvSpPr>
        <p:spPr>
          <a:xfrm>
            <a:off x="7598796" y="24939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userDrawn="1"/>
        </p:nvSpPr>
        <p:spPr>
          <a:xfrm>
            <a:off x="8364642" y="240514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userDrawn="1"/>
        </p:nvSpPr>
        <p:spPr>
          <a:xfrm>
            <a:off x="8324747" y="24939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userDrawn="1"/>
        </p:nvSpPr>
        <p:spPr>
          <a:xfrm>
            <a:off x="6791578" y="223176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userDrawn="1"/>
        </p:nvSpPr>
        <p:spPr>
          <a:xfrm>
            <a:off x="6790741" y="271919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userDrawn="1"/>
        </p:nvSpPr>
        <p:spPr>
          <a:xfrm>
            <a:off x="7508431" y="273023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userDrawn="1"/>
        </p:nvSpPr>
        <p:spPr>
          <a:xfrm>
            <a:off x="7982518" y="34606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userDrawn="1"/>
        </p:nvSpPr>
        <p:spPr>
          <a:xfrm>
            <a:off x="6875930" y="24597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userDrawn="1"/>
        </p:nvSpPr>
        <p:spPr>
          <a:xfrm>
            <a:off x="7759840" y="504768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userDrawn="1"/>
        </p:nvSpPr>
        <p:spPr>
          <a:xfrm>
            <a:off x="7564116" y="23379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userDrawn="1"/>
        </p:nvSpPr>
        <p:spPr>
          <a:xfrm>
            <a:off x="7860919" y="234198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userDrawn="1"/>
        </p:nvSpPr>
        <p:spPr>
          <a:xfrm>
            <a:off x="7706440" y="24071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userDrawn="1"/>
        </p:nvSpPr>
        <p:spPr>
          <a:xfrm>
            <a:off x="7645182" y="20325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userDrawn="1"/>
        </p:nvSpPr>
        <p:spPr>
          <a:xfrm>
            <a:off x="7413955" y="200609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userDrawn="1"/>
        </p:nvSpPr>
        <p:spPr>
          <a:xfrm>
            <a:off x="7449421" y="215011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userDrawn="1"/>
        </p:nvSpPr>
        <p:spPr>
          <a:xfrm>
            <a:off x="7006680" y="18403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userDrawn="1"/>
        </p:nvSpPr>
        <p:spPr>
          <a:xfrm>
            <a:off x="5379801" y="111369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userDrawn="1"/>
        </p:nvSpPr>
        <p:spPr>
          <a:xfrm>
            <a:off x="5119218" y="307184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p:cNvSpPr txBox="1"/>
          <p:nvPr userDrawn="1"/>
        </p:nvSpPr>
        <p:spPr>
          <a:xfrm>
            <a:off x="4699039" y="1227811"/>
            <a:ext cx="644728" cy="215444"/>
          </a:xfrm>
          <a:prstGeom prst="rect">
            <a:avLst/>
          </a:prstGeom>
          <a:noFill/>
        </p:spPr>
        <p:txBody>
          <a:bodyPr wrap="none" rtlCol="0">
            <a:spAutoFit/>
          </a:bodyPr>
          <a:lstStyle/>
          <a:p>
            <a:r>
              <a:rPr lang="en-US" sz="800">
                <a:latin typeface="Calibri Light" panose="020F0302020204030204" pitchFamily="34" charset="0"/>
              </a:rPr>
              <a:t>Vancouver </a:t>
            </a:r>
            <a:endParaRPr lang="en-US" sz="800" dirty="0">
              <a:latin typeface="Calibri Light" panose="020F0302020204030204" pitchFamily="34" charset="0"/>
            </a:endParaRPr>
          </a:p>
        </p:txBody>
      </p:sp>
      <p:sp>
        <p:nvSpPr>
          <p:cNvPr id="99" name="TextBox 98"/>
          <p:cNvSpPr txBox="1"/>
          <p:nvPr userDrawn="1"/>
        </p:nvSpPr>
        <p:spPr>
          <a:xfrm>
            <a:off x="5414041" y="1046509"/>
            <a:ext cx="508473" cy="215444"/>
          </a:xfrm>
          <a:prstGeom prst="rect">
            <a:avLst/>
          </a:prstGeom>
          <a:noFill/>
        </p:spPr>
        <p:txBody>
          <a:bodyPr wrap="none" rtlCol="0">
            <a:spAutoFit/>
          </a:bodyPr>
          <a:lstStyle/>
          <a:p>
            <a:r>
              <a:rPr lang="en-US" sz="800">
                <a:latin typeface="Calibri Light" panose="020F0302020204030204" pitchFamily="34" charset="0"/>
              </a:rPr>
              <a:t>Calgary </a:t>
            </a:r>
            <a:endParaRPr lang="en-US" sz="800" dirty="0">
              <a:latin typeface="Calibri Light" panose="020F0302020204030204" pitchFamily="34" charset="0"/>
            </a:endParaRPr>
          </a:p>
        </p:txBody>
      </p:sp>
      <p:sp>
        <p:nvSpPr>
          <p:cNvPr id="100" name="TextBox 99"/>
          <p:cNvSpPr txBox="1"/>
          <p:nvPr userDrawn="1"/>
        </p:nvSpPr>
        <p:spPr>
          <a:xfrm>
            <a:off x="4324241" y="1402722"/>
            <a:ext cx="471604" cy="215444"/>
          </a:xfrm>
          <a:prstGeom prst="rect">
            <a:avLst/>
          </a:prstGeom>
          <a:noFill/>
        </p:spPr>
        <p:txBody>
          <a:bodyPr wrap="none" rtlCol="0">
            <a:spAutoFit/>
          </a:bodyPr>
          <a:lstStyle/>
          <a:p>
            <a:r>
              <a:rPr lang="en-US" sz="800">
                <a:latin typeface="Calibri Light" panose="020F0302020204030204" pitchFamily="34" charset="0"/>
              </a:rPr>
              <a:t>Seattle</a:t>
            </a:r>
            <a:endParaRPr lang="en-US" sz="800" dirty="0">
              <a:latin typeface="Calibri Light" panose="020F0302020204030204" pitchFamily="34" charset="0"/>
            </a:endParaRPr>
          </a:p>
        </p:txBody>
      </p:sp>
      <p:sp>
        <p:nvSpPr>
          <p:cNvPr id="101" name="TextBox 100"/>
          <p:cNvSpPr txBox="1"/>
          <p:nvPr userDrawn="1"/>
        </p:nvSpPr>
        <p:spPr>
          <a:xfrm>
            <a:off x="5059693" y="1402722"/>
            <a:ext cx="534121" cy="215444"/>
          </a:xfrm>
          <a:prstGeom prst="rect">
            <a:avLst/>
          </a:prstGeom>
          <a:noFill/>
        </p:spPr>
        <p:txBody>
          <a:bodyPr wrap="none" rtlCol="0">
            <a:spAutoFit/>
          </a:bodyPr>
          <a:lstStyle/>
          <a:p>
            <a:r>
              <a:rPr lang="en-US" sz="800">
                <a:latin typeface="Calibri Light" panose="020F0302020204030204" pitchFamily="34" charset="0"/>
              </a:rPr>
              <a:t>Spokane</a:t>
            </a:r>
            <a:endParaRPr lang="en-US" sz="800" dirty="0">
              <a:latin typeface="Calibri Light" panose="020F0302020204030204" pitchFamily="34" charset="0"/>
            </a:endParaRPr>
          </a:p>
        </p:txBody>
      </p:sp>
      <p:sp>
        <p:nvSpPr>
          <p:cNvPr id="102" name="TextBox 101"/>
          <p:cNvSpPr txBox="1"/>
          <p:nvPr userDrawn="1"/>
        </p:nvSpPr>
        <p:spPr>
          <a:xfrm>
            <a:off x="4647161" y="1688903"/>
            <a:ext cx="558166" cy="215444"/>
          </a:xfrm>
          <a:prstGeom prst="rect">
            <a:avLst/>
          </a:prstGeom>
          <a:noFill/>
        </p:spPr>
        <p:txBody>
          <a:bodyPr wrap="none" rtlCol="0">
            <a:spAutoFit/>
          </a:bodyPr>
          <a:lstStyle/>
          <a:p>
            <a:r>
              <a:rPr lang="en-US" sz="800">
                <a:latin typeface="Calibri Light" panose="020F0302020204030204" pitchFamily="34" charset="0"/>
              </a:rPr>
              <a:t>Portland </a:t>
            </a:r>
            <a:endParaRPr lang="en-US" sz="800" dirty="0">
              <a:latin typeface="Calibri Light" panose="020F0302020204030204" pitchFamily="34" charset="0"/>
            </a:endParaRPr>
          </a:p>
        </p:txBody>
      </p:sp>
      <p:sp>
        <p:nvSpPr>
          <p:cNvPr id="103" name="TextBox 102"/>
          <p:cNvSpPr txBox="1"/>
          <p:nvPr userDrawn="1"/>
        </p:nvSpPr>
        <p:spPr>
          <a:xfrm>
            <a:off x="5181784" y="1884157"/>
            <a:ext cx="405880" cy="215444"/>
          </a:xfrm>
          <a:prstGeom prst="rect">
            <a:avLst/>
          </a:prstGeom>
          <a:noFill/>
        </p:spPr>
        <p:txBody>
          <a:bodyPr wrap="none" rtlCol="0">
            <a:spAutoFit/>
          </a:bodyPr>
          <a:lstStyle/>
          <a:p>
            <a:r>
              <a:rPr lang="en-US" sz="800">
                <a:latin typeface="Calibri Light" panose="020F0302020204030204" pitchFamily="34" charset="0"/>
              </a:rPr>
              <a:t>Boise</a:t>
            </a:r>
            <a:endParaRPr lang="en-US" sz="800" dirty="0">
              <a:latin typeface="Calibri Light" panose="020F0302020204030204" pitchFamily="34" charset="0"/>
            </a:endParaRPr>
          </a:p>
        </p:txBody>
      </p:sp>
      <p:sp>
        <p:nvSpPr>
          <p:cNvPr id="104" name="TextBox 103"/>
          <p:cNvSpPr txBox="1"/>
          <p:nvPr userDrawn="1"/>
        </p:nvSpPr>
        <p:spPr>
          <a:xfrm>
            <a:off x="4872211" y="2223932"/>
            <a:ext cx="723275" cy="215444"/>
          </a:xfrm>
          <a:prstGeom prst="rect">
            <a:avLst/>
          </a:prstGeom>
          <a:noFill/>
        </p:spPr>
        <p:txBody>
          <a:bodyPr wrap="none" rtlCol="0">
            <a:spAutoFit/>
          </a:bodyPr>
          <a:lstStyle/>
          <a:p>
            <a:r>
              <a:rPr lang="en-US" sz="800">
                <a:latin typeface="Calibri Light" panose="020F0302020204030204" pitchFamily="34" charset="0"/>
              </a:rPr>
              <a:t>Salt Lake City</a:t>
            </a:r>
            <a:endParaRPr lang="en-US" sz="800" dirty="0">
              <a:latin typeface="Calibri Light" panose="020F0302020204030204" pitchFamily="34" charset="0"/>
            </a:endParaRPr>
          </a:p>
        </p:txBody>
      </p:sp>
      <p:sp>
        <p:nvSpPr>
          <p:cNvPr id="105" name="TextBox 104"/>
          <p:cNvSpPr txBox="1"/>
          <p:nvPr userDrawn="1"/>
        </p:nvSpPr>
        <p:spPr>
          <a:xfrm>
            <a:off x="4766973" y="2503750"/>
            <a:ext cx="761747" cy="215444"/>
          </a:xfrm>
          <a:prstGeom prst="rect">
            <a:avLst/>
          </a:prstGeom>
          <a:noFill/>
        </p:spPr>
        <p:txBody>
          <a:bodyPr wrap="none" rtlCol="0">
            <a:spAutoFit/>
          </a:bodyPr>
          <a:lstStyle/>
          <a:p>
            <a:r>
              <a:rPr lang="en-US" sz="800">
                <a:latin typeface="Calibri Light" panose="020F0302020204030204" pitchFamily="34" charset="0"/>
              </a:rPr>
              <a:t>San Francisco </a:t>
            </a:r>
            <a:endParaRPr lang="en-US" sz="800" dirty="0">
              <a:latin typeface="Calibri Light" panose="020F0302020204030204" pitchFamily="34" charset="0"/>
            </a:endParaRPr>
          </a:p>
        </p:txBody>
      </p:sp>
      <p:sp>
        <p:nvSpPr>
          <p:cNvPr id="106" name="TextBox 105"/>
          <p:cNvSpPr txBox="1"/>
          <p:nvPr userDrawn="1"/>
        </p:nvSpPr>
        <p:spPr>
          <a:xfrm>
            <a:off x="5257576" y="2631269"/>
            <a:ext cx="582211" cy="215444"/>
          </a:xfrm>
          <a:prstGeom prst="rect">
            <a:avLst/>
          </a:prstGeom>
          <a:noFill/>
        </p:spPr>
        <p:txBody>
          <a:bodyPr wrap="none" rtlCol="0">
            <a:spAutoFit/>
          </a:bodyPr>
          <a:lstStyle/>
          <a:p>
            <a:r>
              <a:rPr lang="en-US" sz="800">
                <a:latin typeface="Calibri Light" panose="020F0302020204030204" pitchFamily="34" charset="0"/>
              </a:rPr>
              <a:t>Las Vegas</a:t>
            </a:r>
            <a:endParaRPr lang="en-US" sz="800" dirty="0">
              <a:latin typeface="Calibri Light" panose="020F0302020204030204" pitchFamily="34" charset="0"/>
            </a:endParaRPr>
          </a:p>
        </p:txBody>
      </p:sp>
      <p:sp>
        <p:nvSpPr>
          <p:cNvPr id="107" name="TextBox 106"/>
          <p:cNvSpPr txBox="1"/>
          <p:nvPr userDrawn="1"/>
        </p:nvSpPr>
        <p:spPr>
          <a:xfrm>
            <a:off x="4408196" y="2856398"/>
            <a:ext cx="667170" cy="215444"/>
          </a:xfrm>
          <a:prstGeom prst="rect">
            <a:avLst/>
          </a:prstGeom>
          <a:noFill/>
        </p:spPr>
        <p:txBody>
          <a:bodyPr wrap="none" rtlCol="0">
            <a:spAutoFit/>
          </a:bodyPr>
          <a:lstStyle/>
          <a:p>
            <a:r>
              <a:rPr lang="en-US" sz="800">
                <a:latin typeface="Calibri Light" panose="020F0302020204030204" pitchFamily="34" charset="0"/>
              </a:rPr>
              <a:t>Los Angeles</a:t>
            </a:r>
            <a:endParaRPr lang="en-US" sz="800" dirty="0">
              <a:latin typeface="Calibri Light" panose="020F0302020204030204" pitchFamily="34" charset="0"/>
            </a:endParaRPr>
          </a:p>
        </p:txBody>
      </p:sp>
      <p:sp>
        <p:nvSpPr>
          <p:cNvPr id="109" name="TextBox 108"/>
          <p:cNvSpPr txBox="1"/>
          <p:nvPr userDrawn="1"/>
        </p:nvSpPr>
        <p:spPr>
          <a:xfrm>
            <a:off x="4609426" y="3014445"/>
            <a:ext cx="591829" cy="215444"/>
          </a:xfrm>
          <a:prstGeom prst="rect">
            <a:avLst/>
          </a:prstGeom>
          <a:noFill/>
        </p:spPr>
        <p:txBody>
          <a:bodyPr wrap="none" rtlCol="0">
            <a:spAutoFit/>
          </a:bodyPr>
          <a:lstStyle/>
          <a:p>
            <a:r>
              <a:rPr lang="en-US" sz="800">
                <a:latin typeface="Calibri Light" panose="020F0302020204030204" pitchFamily="34" charset="0"/>
              </a:rPr>
              <a:t>San Diego</a:t>
            </a:r>
            <a:endParaRPr lang="en-US" sz="800" dirty="0">
              <a:latin typeface="Calibri Light" panose="020F0302020204030204" pitchFamily="34" charset="0"/>
            </a:endParaRPr>
          </a:p>
        </p:txBody>
      </p:sp>
      <p:sp>
        <p:nvSpPr>
          <p:cNvPr id="111" name="TextBox 110"/>
          <p:cNvSpPr txBox="1"/>
          <p:nvPr userDrawn="1"/>
        </p:nvSpPr>
        <p:spPr>
          <a:xfrm>
            <a:off x="5263354" y="2998114"/>
            <a:ext cx="545342" cy="215444"/>
          </a:xfrm>
          <a:prstGeom prst="rect">
            <a:avLst/>
          </a:prstGeom>
          <a:noFill/>
        </p:spPr>
        <p:txBody>
          <a:bodyPr wrap="none" rtlCol="0">
            <a:spAutoFit/>
          </a:bodyPr>
          <a:lstStyle/>
          <a:p>
            <a:r>
              <a:rPr lang="en-US" sz="800">
                <a:latin typeface="Calibri Light" panose="020F0302020204030204" pitchFamily="34" charset="0"/>
              </a:rPr>
              <a:t>Calexico </a:t>
            </a:r>
            <a:endParaRPr lang="en-US" sz="800" dirty="0">
              <a:latin typeface="Calibri Light" panose="020F0302020204030204" pitchFamily="34" charset="0"/>
            </a:endParaRPr>
          </a:p>
        </p:txBody>
      </p:sp>
      <p:sp>
        <p:nvSpPr>
          <p:cNvPr id="112" name="TextBox 111"/>
          <p:cNvSpPr txBox="1"/>
          <p:nvPr userDrawn="1"/>
        </p:nvSpPr>
        <p:spPr>
          <a:xfrm>
            <a:off x="5526245" y="2918055"/>
            <a:ext cx="513282" cy="215444"/>
          </a:xfrm>
          <a:prstGeom prst="rect">
            <a:avLst/>
          </a:prstGeom>
          <a:noFill/>
        </p:spPr>
        <p:txBody>
          <a:bodyPr wrap="none" rtlCol="0">
            <a:spAutoFit/>
          </a:bodyPr>
          <a:lstStyle/>
          <a:p>
            <a:r>
              <a:rPr lang="en-US" sz="800">
                <a:latin typeface="Calibri Light" panose="020F0302020204030204" pitchFamily="34" charset="0"/>
              </a:rPr>
              <a:t>Phoenix</a:t>
            </a:r>
            <a:endParaRPr lang="en-US" sz="800" dirty="0">
              <a:latin typeface="Calibri Light" panose="020F0302020204030204" pitchFamily="34" charset="0"/>
            </a:endParaRPr>
          </a:p>
        </p:txBody>
      </p:sp>
      <p:sp>
        <p:nvSpPr>
          <p:cNvPr id="113" name="TextBox 112"/>
          <p:cNvSpPr txBox="1"/>
          <p:nvPr userDrawn="1"/>
        </p:nvSpPr>
        <p:spPr>
          <a:xfrm>
            <a:off x="5730216" y="2335766"/>
            <a:ext cx="482824" cy="215444"/>
          </a:xfrm>
          <a:prstGeom prst="rect">
            <a:avLst/>
          </a:prstGeom>
          <a:noFill/>
        </p:spPr>
        <p:txBody>
          <a:bodyPr wrap="none" rtlCol="0">
            <a:spAutoFit/>
          </a:bodyPr>
          <a:lstStyle/>
          <a:p>
            <a:r>
              <a:rPr lang="en-US" sz="800">
                <a:latin typeface="Calibri Light" panose="020F0302020204030204" pitchFamily="34" charset="0"/>
              </a:rPr>
              <a:t>Denver</a:t>
            </a:r>
            <a:endParaRPr lang="en-US" sz="800" dirty="0">
              <a:latin typeface="Calibri Light" panose="020F0302020204030204" pitchFamily="34" charset="0"/>
            </a:endParaRPr>
          </a:p>
        </p:txBody>
      </p:sp>
      <p:sp>
        <p:nvSpPr>
          <p:cNvPr id="114" name="TextBox 113"/>
          <p:cNvSpPr txBox="1"/>
          <p:nvPr userDrawn="1"/>
        </p:nvSpPr>
        <p:spPr>
          <a:xfrm>
            <a:off x="6391266" y="1764287"/>
            <a:ext cx="689612" cy="215444"/>
          </a:xfrm>
          <a:prstGeom prst="rect">
            <a:avLst/>
          </a:prstGeom>
          <a:noFill/>
        </p:spPr>
        <p:txBody>
          <a:bodyPr wrap="none" rtlCol="0">
            <a:spAutoFit/>
          </a:bodyPr>
          <a:lstStyle/>
          <a:p>
            <a:r>
              <a:rPr lang="en-US" sz="800">
                <a:latin typeface="Calibri Light" panose="020F0302020204030204" pitchFamily="34" charset="0"/>
              </a:rPr>
              <a:t>Minneapolis</a:t>
            </a:r>
            <a:endParaRPr lang="en-US" sz="800" dirty="0">
              <a:latin typeface="Calibri Light" panose="020F0302020204030204" pitchFamily="34" charset="0"/>
            </a:endParaRPr>
          </a:p>
        </p:txBody>
      </p:sp>
      <p:sp>
        <p:nvSpPr>
          <p:cNvPr id="115" name="TextBox 114"/>
          <p:cNvSpPr txBox="1"/>
          <p:nvPr userDrawn="1"/>
        </p:nvSpPr>
        <p:spPr>
          <a:xfrm>
            <a:off x="6373892" y="2157111"/>
            <a:ext cx="482824" cy="215444"/>
          </a:xfrm>
          <a:prstGeom prst="rect">
            <a:avLst/>
          </a:prstGeom>
          <a:noFill/>
        </p:spPr>
        <p:txBody>
          <a:bodyPr wrap="none" rtlCol="0">
            <a:spAutoFit/>
          </a:bodyPr>
          <a:lstStyle/>
          <a:p>
            <a:r>
              <a:rPr lang="en-US" sz="800" dirty="0">
                <a:latin typeface="Calibri Light" panose="020F0302020204030204" pitchFamily="34" charset="0"/>
              </a:rPr>
              <a:t>Omaha</a:t>
            </a:r>
          </a:p>
        </p:txBody>
      </p:sp>
      <p:sp>
        <p:nvSpPr>
          <p:cNvPr id="116" name="TextBox 115"/>
          <p:cNvSpPr txBox="1"/>
          <p:nvPr userDrawn="1"/>
        </p:nvSpPr>
        <p:spPr>
          <a:xfrm>
            <a:off x="6317034" y="2379749"/>
            <a:ext cx="643125" cy="215444"/>
          </a:xfrm>
          <a:prstGeom prst="rect">
            <a:avLst/>
          </a:prstGeom>
          <a:noFill/>
        </p:spPr>
        <p:txBody>
          <a:bodyPr wrap="none" rtlCol="0">
            <a:spAutoFit/>
          </a:bodyPr>
          <a:lstStyle/>
          <a:p>
            <a:r>
              <a:rPr lang="en-US" sz="800">
                <a:latin typeface="Calibri Light" panose="020F0302020204030204" pitchFamily="34" charset="0"/>
              </a:rPr>
              <a:t>Kansas City</a:t>
            </a:r>
            <a:endParaRPr lang="en-US" sz="800" dirty="0">
              <a:latin typeface="Calibri Light" panose="020F0302020204030204" pitchFamily="34" charset="0"/>
            </a:endParaRPr>
          </a:p>
        </p:txBody>
      </p:sp>
      <p:sp>
        <p:nvSpPr>
          <p:cNvPr id="117" name="TextBox 116"/>
          <p:cNvSpPr txBox="1"/>
          <p:nvPr userDrawn="1"/>
        </p:nvSpPr>
        <p:spPr>
          <a:xfrm>
            <a:off x="6465385" y="2646046"/>
            <a:ext cx="397866" cy="215444"/>
          </a:xfrm>
          <a:prstGeom prst="rect">
            <a:avLst/>
          </a:prstGeom>
          <a:noFill/>
        </p:spPr>
        <p:txBody>
          <a:bodyPr wrap="none" rtlCol="0">
            <a:spAutoFit/>
          </a:bodyPr>
          <a:lstStyle/>
          <a:p>
            <a:r>
              <a:rPr lang="en-US" sz="800">
                <a:latin typeface="Calibri Light" panose="020F0302020204030204" pitchFamily="34" charset="0"/>
              </a:rPr>
              <a:t>Tulsa</a:t>
            </a:r>
            <a:endParaRPr lang="en-US" sz="800" dirty="0">
              <a:latin typeface="Calibri Light" panose="020F0302020204030204" pitchFamily="34" charset="0"/>
            </a:endParaRPr>
          </a:p>
        </p:txBody>
      </p:sp>
      <p:sp>
        <p:nvSpPr>
          <p:cNvPr id="118" name="TextBox 117"/>
          <p:cNvSpPr txBox="1"/>
          <p:nvPr userDrawn="1"/>
        </p:nvSpPr>
        <p:spPr>
          <a:xfrm>
            <a:off x="6845347" y="2468993"/>
            <a:ext cx="546945" cy="215444"/>
          </a:xfrm>
          <a:prstGeom prst="rect">
            <a:avLst/>
          </a:prstGeom>
          <a:noFill/>
        </p:spPr>
        <p:txBody>
          <a:bodyPr wrap="none" rtlCol="0">
            <a:spAutoFit/>
          </a:bodyPr>
          <a:lstStyle/>
          <a:p>
            <a:r>
              <a:rPr lang="en-US" sz="800">
                <a:latin typeface="Calibri Light" panose="020F0302020204030204" pitchFamily="34" charset="0"/>
              </a:rPr>
              <a:t>St. Louis </a:t>
            </a:r>
            <a:endParaRPr lang="en-US" sz="800" dirty="0">
              <a:latin typeface="Calibri Light" panose="020F0302020204030204" pitchFamily="34" charset="0"/>
            </a:endParaRPr>
          </a:p>
        </p:txBody>
      </p:sp>
      <p:sp>
        <p:nvSpPr>
          <p:cNvPr id="119" name="TextBox 118"/>
          <p:cNvSpPr txBox="1"/>
          <p:nvPr userDrawn="1"/>
        </p:nvSpPr>
        <p:spPr>
          <a:xfrm>
            <a:off x="6863251" y="1933476"/>
            <a:ext cx="636713" cy="215444"/>
          </a:xfrm>
          <a:prstGeom prst="rect">
            <a:avLst/>
          </a:prstGeom>
          <a:noFill/>
        </p:spPr>
        <p:txBody>
          <a:bodyPr wrap="none" rtlCol="0">
            <a:spAutoFit/>
          </a:bodyPr>
          <a:lstStyle/>
          <a:p>
            <a:r>
              <a:rPr lang="en-US" sz="800">
                <a:latin typeface="Calibri Light" panose="020F0302020204030204" pitchFamily="34" charset="0"/>
              </a:rPr>
              <a:t>Milwaukee</a:t>
            </a:r>
            <a:endParaRPr lang="en-US" sz="800" dirty="0">
              <a:latin typeface="Calibri Light" panose="020F0302020204030204" pitchFamily="34" charset="0"/>
            </a:endParaRPr>
          </a:p>
        </p:txBody>
      </p:sp>
      <p:sp>
        <p:nvSpPr>
          <p:cNvPr id="120" name="TextBox 119"/>
          <p:cNvSpPr txBox="1"/>
          <p:nvPr userDrawn="1"/>
        </p:nvSpPr>
        <p:spPr>
          <a:xfrm>
            <a:off x="7020104" y="2080687"/>
            <a:ext cx="506870" cy="215444"/>
          </a:xfrm>
          <a:prstGeom prst="rect">
            <a:avLst/>
          </a:prstGeom>
          <a:noFill/>
        </p:spPr>
        <p:txBody>
          <a:bodyPr wrap="none" rtlCol="0">
            <a:spAutoFit/>
          </a:bodyPr>
          <a:lstStyle/>
          <a:p>
            <a:r>
              <a:rPr lang="en-US" sz="800">
                <a:latin typeface="Calibri Light" panose="020F0302020204030204" pitchFamily="34" charset="0"/>
              </a:rPr>
              <a:t>Chicago</a:t>
            </a:r>
            <a:endParaRPr lang="en-US" sz="800" dirty="0">
              <a:latin typeface="Calibri Light" panose="020F0302020204030204" pitchFamily="34" charset="0"/>
            </a:endParaRPr>
          </a:p>
        </p:txBody>
      </p:sp>
      <p:sp>
        <p:nvSpPr>
          <p:cNvPr id="121" name="TextBox 120"/>
          <p:cNvSpPr txBox="1"/>
          <p:nvPr userDrawn="1"/>
        </p:nvSpPr>
        <p:spPr>
          <a:xfrm>
            <a:off x="5215353" y="3106698"/>
            <a:ext cx="513282" cy="215444"/>
          </a:xfrm>
          <a:prstGeom prst="rect">
            <a:avLst/>
          </a:prstGeom>
          <a:noFill/>
        </p:spPr>
        <p:txBody>
          <a:bodyPr wrap="none" rtlCol="0">
            <a:spAutoFit/>
          </a:bodyPr>
          <a:lstStyle/>
          <a:p>
            <a:r>
              <a:rPr lang="en-US" sz="800">
                <a:latin typeface="Calibri Light" panose="020F0302020204030204" pitchFamily="34" charset="0"/>
              </a:rPr>
              <a:t>Nogales</a:t>
            </a:r>
            <a:endParaRPr lang="en-US" sz="800" dirty="0">
              <a:latin typeface="Calibri Light" panose="020F0302020204030204" pitchFamily="34" charset="0"/>
            </a:endParaRPr>
          </a:p>
        </p:txBody>
      </p:sp>
      <p:sp>
        <p:nvSpPr>
          <p:cNvPr id="122" name="TextBox 121"/>
          <p:cNvSpPr txBox="1"/>
          <p:nvPr userDrawn="1"/>
        </p:nvSpPr>
        <p:spPr>
          <a:xfrm>
            <a:off x="4864430" y="3193988"/>
            <a:ext cx="859531" cy="215444"/>
          </a:xfrm>
          <a:prstGeom prst="rect">
            <a:avLst/>
          </a:prstGeom>
          <a:noFill/>
        </p:spPr>
        <p:txBody>
          <a:bodyPr wrap="none" rtlCol="0">
            <a:spAutoFit/>
          </a:bodyPr>
          <a:lstStyle/>
          <a:p>
            <a:r>
              <a:rPr lang="en-US" sz="800">
                <a:latin typeface="Calibri Light" panose="020F0302020204030204" pitchFamily="34" charset="0"/>
              </a:rPr>
              <a:t>Nogales Sonorra</a:t>
            </a:r>
            <a:endParaRPr lang="en-US" sz="800" dirty="0">
              <a:latin typeface="Calibri Light" panose="020F0302020204030204" pitchFamily="34" charset="0"/>
            </a:endParaRPr>
          </a:p>
        </p:txBody>
      </p:sp>
      <p:sp>
        <p:nvSpPr>
          <p:cNvPr id="123" name="TextBox 122"/>
          <p:cNvSpPr txBox="1"/>
          <p:nvPr userDrawn="1"/>
        </p:nvSpPr>
        <p:spPr>
          <a:xfrm>
            <a:off x="5914360" y="3064356"/>
            <a:ext cx="473206" cy="215444"/>
          </a:xfrm>
          <a:prstGeom prst="rect">
            <a:avLst/>
          </a:prstGeom>
          <a:noFill/>
        </p:spPr>
        <p:txBody>
          <a:bodyPr wrap="none" rtlCol="0">
            <a:spAutoFit/>
          </a:bodyPr>
          <a:lstStyle/>
          <a:p>
            <a:r>
              <a:rPr lang="en-US" sz="800">
                <a:latin typeface="Calibri Light" panose="020F0302020204030204" pitchFamily="34" charset="0"/>
              </a:rPr>
              <a:t>El Paso</a:t>
            </a:r>
            <a:endParaRPr lang="en-US" sz="800" dirty="0">
              <a:latin typeface="Calibri Light" panose="020F0302020204030204" pitchFamily="34" charset="0"/>
            </a:endParaRPr>
          </a:p>
        </p:txBody>
      </p:sp>
      <p:sp>
        <p:nvSpPr>
          <p:cNvPr id="124" name="TextBox 123"/>
          <p:cNvSpPr txBox="1"/>
          <p:nvPr userDrawn="1"/>
        </p:nvSpPr>
        <p:spPr>
          <a:xfrm>
            <a:off x="5923214" y="3166081"/>
            <a:ext cx="622286" cy="215444"/>
          </a:xfrm>
          <a:prstGeom prst="rect">
            <a:avLst/>
          </a:prstGeom>
          <a:noFill/>
        </p:spPr>
        <p:txBody>
          <a:bodyPr wrap="none" rtlCol="0">
            <a:spAutoFit/>
          </a:bodyPr>
          <a:lstStyle/>
          <a:p>
            <a:r>
              <a:rPr lang="en-US" sz="800">
                <a:latin typeface="Calibri Light" panose="020F0302020204030204" pitchFamily="34" charset="0"/>
              </a:rPr>
              <a:t>Juárez City</a:t>
            </a:r>
            <a:endParaRPr lang="en-US" sz="800" dirty="0">
              <a:latin typeface="Calibri Light" panose="020F0302020204030204" pitchFamily="34" charset="0"/>
            </a:endParaRPr>
          </a:p>
        </p:txBody>
      </p:sp>
      <p:sp>
        <p:nvSpPr>
          <p:cNvPr id="125" name="TextBox 124"/>
          <p:cNvSpPr txBox="1"/>
          <p:nvPr userDrawn="1"/>
        </p:nvSpPr>
        <p:spPr>
          <a:xfrm>
            <a:off x="6378728" y="2988569"/>
            <a:ext cx="428322" cy="215444"/>
          </a:xfrm>
          <a:prstGeom prst="rect">
            <a:avLst/>
          </a:prstGeom>
          <a:noFill/>
        </p:spPr>
        <p:txBody>
          <a:bodyPr wrap="none" rtlCol="0">
            <a:spAutoFit/>
          </a:bodyPr>
          <a:lstStyle/>
          <a:p>
            <a:r>
              <a:rPr lang="en-US" sz="800">
                <a:latin typeface="Calibri Light" panose="020F0302020204030204" pitchFamily="34" charset="0"/>
              </a:rPr>
              <a:t>Dallas</a:t>
            </a:r>
            <a:endParaRPr lang="en-US" sz="800" dirty="0">
              <a:latin typeface="Calibri Light" panose="020F0302020204030204" pitchFamily="34" charset="0"/>
            </a:endParaRPr>
          </a:p>
        </p:txBody>
      </p:sp>
      <p:sp>
        <p:nvSpPr>
          <p:cNvPr id="126" name="TextBox 125"/>
          <p:cNvSpPr txBox="1"/>
          <p:nvPr userDrawn="1"/>
        </p:nvSpPr>
        <p:spPr>
          <a:xfrm>
            <a:off x="6671154" y="3193151"/>
            <a:ext cx="444352" cy="215444"/>
          </a:xfrm>
          <a:prstGeom prst="rect">
            <a:avLst/>
          </a:prstGeom>
          <a:noFill/>
        </p:spPr>
        <p:txBody>
          <a:bodyPr wrap="none" rtlCol="0">
            <a:spAutoFit/>
          </a:bodyPr>
          <a:lstStyle/>
          <a:p>
            <a:r>
              <a:rPr lang="en-US" sz="800">
                <a:latin typeface="Calibri Light" panose="020F0302020204030204" pitchFamily="34" charset="0"/>
              </a:rPr>
              <a:t>Austin</a:t>
            </a:r>
            <a:endParaRPr lang="en-US" sz="800" dirty="0">
              <a:latin typeface="Calibri Light" panose="020F0302020204030204" pitchFamily="34" charset="0"/>
            </a:endParaRPr>
          </a:p>
        </p:txBody>
      </p:sp>
      <p:sp>
        <p:nvSpPr>
          <p:cNvPr id="127" name="TextBox 126"/>
          <p:cNvSpPr txBox="1"/>
          <p:nvPr userDrawn="1"/>
        </p:nvSpPr>
        <p:spPr>
          <a:xfrm>
            <a:off x="6837224" y="3300873"/>
            <a:ext cx="556563" cy="215444"/>
          </a:xfrm>
          <a:prstGeom prst="rect">
            <a:avLst/>
          </a:prstGeom>
          <a:noFill/>
        </p:spPr>
        <p:txBody>
          <a:bodyPr wrap="none" rtlCol="0">
            <a:spAutoFit/>
          </a:bodyPr>
          <a:lstStyle/>
          <a:p>
            <a:r>
              <a:rPr lang="en-US" sz="800">
                <a:latin typeface="Calibri Light" panose="020F0302020204030204" pitchFamily="34" charset="0"/>
              </a:rPr>
              <a:t>Houston </a:t>
            </a:r>
            <a:endParaRPr lang="en-US" sz="800" dirty="0">
              <a:latin typeface="Calibri Light" panose="020F0302020204030204" pitchFamily="34" charset="0"/>
            </a:endParaRPr>
          </a:p>
        </p:txBody>
      </p:sp>
      <p:sp>
        <p:nvSpPr>
          <p:cNvPr id="128" name="TextBox 127"/>
          <p:cNvSpPr txBox="1"/>
          <p:nvPr userDrawn="1"/>
        </p:nvSpPr>
        <p:spPr>
          <a:xfrm>
            <a:off x="7221682" y="3275277"/>
            <a:ext cx="713657" cy="215444"/>
          </a:xfrm>
          <a:prstGeom prst="rect">
            <a:avLst/>
          </a:prstGeom>
          <a:noFill/>
        </p:spPr>
        <p:txBody>
          <a:bodyPr wrap="none" rtlCol="0">
            <a:spAutoFit/>
          </a:bodyPr>
          <a:lstStyle/>
          <a:p>
            <a:r>
              <a:rPr lang="en-US" sz="800">
                <a:latin typeface="Calibri Light" panose="020F0302020204030204" pitchFamily="34" charset="0"/>
              </a:rPr>
              <a:t>New Orleans</a:t>
            </a:r>
            <a:endParaRPr lang="en-US" sz="800" dirty="0">
              <a:latin typeface="Calibri Light" panose="020F0302020204030204" pitchFamily="34" charset="0"/>
            </a:endParaRPr>
          </a:p>
        </p:txBody>
      </p:sp>
      <p:sp>
        <p:nvSpPr>
          <p:cNvPr id="129" name="TextBox 128"/>
          <p:cNvSpPr txBox="1"/>
          <p:nvPr userDrawn="1"/>
        </p:nvSpPr>
        <p:spPr>
          <a:xfrm>
            <a:off x="6956996" y="3119500"/>
            <a:ext cx="473206" cy="215444"/>
          </a:xfrm>
          <a:prstGeom prst="rect">
            <a:avLst/>
          </a:prstGeom>
          <a:noFill/>
        </p:spPr>
        <p:txBody>
          <a:bodyPr wrap="none" rtlCol="0">
            <a:spAutoFit/>
          </a:bodyPr>
          <a:lstStyle/>
          <a:p>
            <a:r>
              <a:rPr lang="en-US" sz="800">
                <a:latin typeface="Calibri Light" panose="020F0302020204030204" pitchFamily="34" charset="0"/>
              </a:rPr>
              <a:t>Mobile</a:t>
            </a:r>
            <a:endParaRPr lang="en-US" sz="800" dirty="0">
              <a:latin typeface="Calibri Light" panose="020F0302020204030204" pitchFamily="34" charset="0"/>
            </a:endParaRPr>
          </a:p>
        </p:txBody>
      </p:sp>
      <p:sp>
        <p:nvSpPr>
          <p:cNvPr id="130" name="TextBox 129"/>
          <p:cNvSpPr txBox="1"/>
          <p:nvPr userDrawn="1"/>
        </p:nvSpPr>
        <p:spPr>
          <a:xfrm>
            <a:off x="6801449" y="2750970"/>
            <a:ext cx="572593" cy="215444"/>
          </a:xfrm>
          <a:prstGeom prst="rect">
            <a:avLst/>
          </a:prstGeom>
          <a:noFill/>
        </p:spPr>
        <p:txBody>
          <a:bodyPr wrap="none" rtlCol="0">
            <a:spAutoFit/>
          </a:bodyPr>
          <a:lstStyle/>
          <a:p>
            <a:r>
              <a:rPr lang="en-US" sz="800">
                <a:latin typeface="Calibri Light" panose="020F0302020204030204" pitchFamily="34" charset="0"/>
              </a:rPr>
              <a:t>Memphis</a:t>
            </a:r>
            <a:endParaRPr lang="en-US" sz="800" dirty="0">
              <a:latin typeface="Calibri Light" panose="020F0302020204030204" pitchFamily="34" charset="0"/>
            </a:endParaRPr>
          </a:p>
        </p:txBody>
      </p:sp>
      <p:sp>
        <p:nvSpPr>
          <p:cNvPr id="131" name="TextBox 130"/>
          <p:cNvSpPr txBox="1"/>
          <p:nvPr userDrawn="1"/>
        </p:nvSpPr>
        <p:spPr>
          <a:xfrm>
            <a:off x="6084689" y="3404398"/>
            <a:ext cx="468398" cy="215444"/>
          </a:xfrm>
          <a:prstGeom prst="rect">
            <a:avLst/>
          </a:prstGeom>
          <a:noFill/>
        </p:spPr>
        <p:txBody>
          <a:bodyPr wrap="none" rtlCol="0">
            <a:spAutoFit/>
          </a:bodyPr>
          <a:lstStyle/>
          <a:p>
            <a:r>
              <a:rPr lang="en-US" sz="800">
                <a:latin typeface="Calibri Light" panose="020F0302020204030204" pitchFamily="34" charset="0"/>
              </a:rPr>
              <a:t>Laredo</a:t>
            </a:r>
            <a:endParaRPr lang="en-US" sz="800" dirty="0">
              <a:latin typeface="Calibri Light" panose="020F0302020204030204" pitchFamily="34" charset="0"/>
            </a:endParaRPr>
          </a:p>
        </p:txBody>
      </p:sp>
      <p:sp>
        <p:nvSpPr>
          <p:cNvPr id="132" name="TextBox 131"/>
          <p:cNvSpPr txBox="1"/>
          <p:nvPr userDrawn="1"/>
        </p:nvSpPr>
        <p:spPr>
          <a:xfrm>
            <a:off x="5798814" y="3490721"/>
            <a:ext cx="758541" cy="215444"/>
          </a:xfrm>
          <a:prstGeom prst="rect">
            <a:avLst/>
          </a:prstGeom>
          <a:noFill/>
        </p:spPr>
        <p:txBody>
          <a:bodyPr wrap="none" rtlCol="0">
            <a:spAutoFit/>
          </a:bodyPr>
          <a:lstStyle/>
          <a:p>
            <a:r>
              <a:rPr lang="en-US" sz="800">
                <a:latin typeface="Calibri Light" panose="020F0302020204030204" pitchFamily="34" charset="0"/>
              </a:rPr>
              <a:t>Nuevo Laredo</a:t>
            </a:r>
            <a:endParaRPr lang="en-US" sz="800" dirty="0">
              <a:latin typeface="Calibri Light" panose="020F0302020204030204" pitchFamily="34" charset="0"/>
            </a:endParaRPr>
          </a:p>
        </p:txBody>
      </p:sp>
      <p:sp>
        <p:nvSpPr>
          <p:cNvPr id="133" name="TextBox 132"/>
          <p:cNvSpPr txBox="1"/>
          <p:nvPr userDrawn="1"/>
        </p:nvSpPr>
        <p:spPr>
          <a:xfrm>
            <a:off x="6638840" y="3598443"/>
            <a:ext cx="521297" cy="215444"/>
          </a:xfrm>
          <a:prstGeom prst="rect">
            <a:avLst/>
          </a:prstGeom>
          <a:noFill/>
        </p:spPr>
        <p:txBody>
          <a:bodyPr wrap="none" rtlCol="0">
            <a:spAutoFit/>
          </a:bodyPr>
          <a:lstStyle/>
          <a:p>
            <a:r>
              <a:rPr lang="en-US" sz="800">
                <a:latin typeface="Calibri Light" panose="020F0302020204030204" pitchFamily="34" charset="0"/>
              </a:rPr>
              <a:t>McAllen</a:t>
            </a:r>
            <a:endParaRPr lang="en-US" sz="800" dirty="0">
              <a:latin typeface="Calibri Light" panose="020F0302020204030204" pitchFamily="34" charset="0"/>
            </a:endParaRPr>
          </a:p>
        </p:txBody>
      </p:sp>
      <p:sp>
        <p:nvSpPr>
          <p:cNvPr id="134" name="TextBox 133"/>
          <p:cNvSpPr txBox="1"/>
          <p:nvPr userDrawn="1"/>
        </p:nvSpPr>
        <p:spPr>
          <a:xfrm>
            <a:off x="6627892" y="3682061"/>
            <a:ext cx="529312" cy="215444"/>
          </a:xfrm>
          <a:prstGeom prst="rect">
            <a:avLst/>
          </a:prstGeom>
          <a:noFill/>
        </p:spPr>
        <p:txBody>
          <a:bodyPr wrap="none" rtlCol="0">
            <a:spAutoFit/>
          </a:bodyPr>
          <a:lstStyle/>
          <a:p>
            <a:r>
              <a:rPr lang="en-US" sz="800">
                <a:latin typeface="Calibri Light" panose="020F0302020204030204" pitchFamily="34" charset="0"/>
              </a:rPr>
              <a:t>Reynosa</a:t>
            </a:r>
            <a:endParaRPr lang="en-US" sz="800" dirty="0">
              <a:latin typeface="Calibri Light" panose="020F0302020204030204" pitchFamily="34" charset="0"/>
            </a:endParaRPr>
          </a:p>
        </p:txBody>
      </p:sp>
      <p:sp>
        <p:nvSpPr>
          <p:cNvPr id="135" name="TextBox 134"/>
          <p:cNvSpPr txBox="1"/>
          <p:nvPr userDrawn="1"/>
        </p:nvSpPr>
        <p:spPr>
          <a:xfrm>
            <a:off x="5850861" y="3680181"/>
            <a:ext cx="628698" cy="215444"/>
          </a:xfrm>
          <a:prstGeom prst="rect">
            <a:avLst/>
          </a:prstGeom>
          <a:noFill/>
        </p:spPr>
        <p:txBody>
          <a:bodyPr wrap="none" rtlCol="0">
            <a:spAutoFit/>
          </a:bodyPr>
          <a:lstStyle/>
          <a:p>
            <a:r>
              <a:rPr lang="en-US" sz="800">
                <a:latin typeface="Calibri Light" panose="020F0302020204030204" pitchFamily="34" charset="0"/>
              </a:rPr>
              <a:t>Monterrey</a:t>
            </a:r>
            <a:endParaRPr lang="en-US" sz="800" dirty="0">
              <a:latin typeface="Calibri Light" panose="020F0302020204030204" pitchFamily="34" charset="0"/>
            </a:endParaRPr>
          </a:p>
        </p:txBody>
      </p:sp>
      <p:sp>
        <p:nvSpPr>
          <p:cNvPr id="136" name="TextBox 135"/>
          <p:cNvSpPr txBox="1"/>
          <p:nvPr userDrawn="1"/>
        </p:nvSpPr>
        <p:spPr>
          <a:xfrm>
            <a:off x="5563366" y="4020449"/>
            <a:ext cx="676788" cy="215444"/>
          </a:xfrm>
          <a:prstGeom prst="rect">
            <a:avLst/>
          </a:prstGeom>
          <a:noFill/>
        </p:spPr>
        <p:txBody>
          <a:bodyPr wrap="none" rtlCol="0">
            <a:spAutoFit/>
          </a:bodyPr>
          <a:lstStyle/>
          <a:p>
            <a:r>
              <a:rPr lang="en-US" sz="800" dirty="0">
                <a:latin typeface="Calibri Light" panose="020F0302020204030204" pitchFamily="34" charset="0"/>
              </a:rPr>
              <a:t>Guadalajara</a:t>
            </a:r>
          </a:p>
        </p:txBody>
      </p:sp>
      <p:sp>
        <p:nvSpPr>
          <p:cNvPr id="137" name="TextBox 136"/>
          <p:cNvSpPr txBox="1"/>
          <p:nvPr userDrawn="1"/>
        </p:nvSpPr>
        <p:spPr>
          <a:xfrm>
            <a:off x="6465385" y="4026401"/>
            <a:ext cx="614271" cy="215444"/>
          </a:xfrm>
          <a:prstGeom prst="rect">
            <a:avLst/>
          </a:prstGeom>
          <a:noFill/>
        </p:spPr>
        <p:txBody>
          <a:bodyPr wrap="none" rtlCol="0">
            <a:spAutoFit/>
          </a:bodyPr>
          <a:lstStyle/>
          <a:p>
            <a:r>
              <a:rPr lang="en-US" sz="800" dirty="0">
                <a:latin typeface="Calibri Light" panose="020F0302020204030204" pitchFamily="34" charset="0"/>
              </a:rPr>
              <a:t>Querétaro</a:t>
            </a:r>
          </a:p>
        </p:txBody>
      </p:sp>
      <p:sp>
        <p:nvSpPr>
          <p:cNvPr id="138" name="TextBox 137"/>
          <p:cNvSpPr txBox="1"/>
          <p:nvPr userDrawn="1"/>
        </p:nvSpPr>
        <p:spPr>
          <a:xfrm>
            <a:off x="6607411" y="4127506"/>
            <a:ext cx="662361" cy="215444"/>
          </a:xfrm>
          <a:prstGeom prst="rect">
            <a:avLst/>
          </a:prstGeom>
          <a:noFill/>
        </p:spPr>
        <p:txBody>
          <a:bodyPr wrap="none" rtlCol="0">
            <a:spAutoFit/>
          </a:bodyPr>
          <a:lstStyle/>
          <a:p>
            <a:r>
              <a:rPr lang="en-US" sz="800">
                <a:latin typeface="Calibri Light" panose="020F0302020204030204" pitchFamily="34" charset="0"/>
              </a:rPr>
              <a:t>Mèxico City</a:t>
            </a:r>
            <a:endParaRPr lang="en-US" sz="800" dirty="0">
              <a:latin typeface="Calibri Light" panose="020F0302020204030204" pitchFamily="34" charset="0"/>
            </a:endParaRPr>
          </a:p>
        </p:txBody>
      </p:sp>
      <p:sp>
        <p:nvSpPr>
          <p:cNvPr id="139" name="TextBox 138"/>
          <p:cNvSpPr txBox="1"/>
          <p:nvPr userDrawn="1"/>
        </p:nvSpPr>
        <p:spPr>
          <a:xfrm>
            <a:off x="6787060" y="4227125"/>
            <a:ext cx="546945" cy="215444"/>
          </a:xfrm>
          <a:prstGeom prst="rect">
            <a:avLst/>
          </a:prstGeom>
          <a:noFill/>
        </p:spPr>
        <p:txBody>
          <a:bodyPr wrap="none" rtlCol="0">
            <a:spAutoFit/>
          </a:bodyPr>
          <a:lstStyle/>
          <a:p>
            <a:r>
              <a:rPr lang="en-US" sz="800">
                <a:latin typeface="Calibri Light" panose="020F0302020204030204" pitchFamily="34" charset="0"/>
              </a:rPr>
              <a:t>Veracruz</a:t>
            </a:r>
            <a:endParaRPr lang="en-US" sz="800" dirty="0">
              <a:latin typeface="Calibri Light" panose="020F0302020204030204" pitchFamily="34" charset="0"/>
            </a:endParaRPr>
          </a:p>
        </p:txBody>
      </p:sp>
      <p:sp>
        <p:nvSpPr>
          <p:cNvPr id="140" name="TextBox 139"/>
          <p:cNvSpPr txBox="1"/>
          <p:nvPr userDrawn="1"/>
        </p:nvSpPr>
        <p:spPr>
          <a:xfrm>
            <a:off x="5587664" y="4209460"/>
            <a:ext cx="633507" cy="215444"/>
          </a:xfrm>
          <a:prstGeom prst="rect">
            <a:avLst/>
          </a:prstGeom>
          <a:noFill/>
        </p:spPr>
        <p:txBody>
          <a:bodyPr wrap="none" rtlCol="0">
            <a:spAutoFit/>
          </a:bodyPr>
          <a:lstStyle/>
          <a:p>
            <a:r>
              <a:rPr lang="en-US" sz="800">
                <a:latin typeface="Calibri Light" panose="020F0302020204030204" pitchFamily="34" charset="0"/>
              </a:rPr>
              <a:t>Manzanillo</a:t>
            </a:r>
            <a:endParaRPr lang="en-US" sz="800" dirty="0">
              <a:latin typeface="Calibri Light" panose="020F0302020204030204" pitchFamily="34" charset="0"/>
            </a:endParaRPr>
          </a:p>
        </p:txBody>
      </p:sp>
      <p:sp>
        <p:nvSpPr>
          <p:cNvPr id="141" name="TextBox 140"/>
          <p:cNvSpPr txBox="1"/>
          <p:nvPr userDrawn="1"/>
        </p:nvSpPr>
        <p:spPr>
          <a:xfrm>
            <a:off x="5659233" y="4357521"/>
            <a:ext cx="857927" cy="215444"/>
          </a:xfrm>
          <a:prstGeom prst="rect">
            <a:avLst/>
          </a:prstGeom>
          <a:noFill/>
        </p:spPr>
        <p:txBody>
          <a:bodyPr wrap="none" rtlCol="0">
            <a:spAutoFit/>
          </a:bodyPr>
          <a:lstStyle/>
          <a:p>
            <a:r>
              <a:rPr lang="en-US" sz="800">
                <a:latin typeface="Calibri Light" panose="020F0302020204030204" pitchFamily="34" charset="0"/>
              </a:rPr>
              <a:t>Lazaro Cardenas</a:t>
            </a:r>
            <a:endParaRPr lang="en-US" sz="800" dirty="0">
              <a:latin typeface="Calibri Light" panose="020F0302020204030204" pitchFamily="34" charset="0"/>
            </a:endParaRPr>
          </a:p>
        </p:txBody>
      </p:sp>
      <p:sp>
        <p:nvSpPr>
          <p:cNvPr id="142" name="TextBox 141"/>
          <p:cNvSpPr txBox="1"/>
          <p:nvPr userDrawn="1"/>
        </p:nvSpPr>
        <p:spPr>
          <a:xfrm>
            <a:off x="6450194" y="4596019"/>
            <a:ext cx="813043" cy="215444"/>
          </a:xfrm>
          <a:prstGeom prst="rect">
            <a:avLst/>
          </a:prstGeom>
          <a:noFill/>
        </p:spPr>
        <p:txBody>
          <a:bodyPr wrap="none" rtlCol="0">
            <a:spAutoFit/>
          </a:bodyPr>
          <a:lstStyle/>
          <a:p>
            <a:r>
              <a:rPr lang="en-US" sz="800">
                <a:latin typeface="Calibri Light" panose="020F0302020204030204" pitchFamily="34" charset="0"/>
              </a:rPr>
              <a:t>Guatemala City</a:t>
            </a:r>
            <a:endParaRPr lang="en-US" sz="800" dirty="0">
              <a:latin typeface="Calibri Light" panose="020F0302020204030204" pitchFamily="34" charset="0"/>
            </a:endParaRPr>
          </a:p>
        </p:txBody>
      </p:sp>
      <p:sp>
        <p:nvSpPr>
          <p:cNvPr id="143" name="TextBox 142"/>
          <p:cNvSpPr txBox="1"/>
          <p:nvPr userDrawn="1"/>
        </p:nvSpPr>
        <p:spPr>
          <a:xfrm>
            <a:off x="7427985" y="4519583"/>
            <a:ext cx="813043" cy="215444"/>
          </a:xfrm>
          <a:prstGeom prst="rect">
            <a:avLst/>
          </a:prstGeom>
          <a:noFill/>
        </p:spPr>
        <p:txBody>
          <a:bodyPr wrap="none" rtlCol="0">
            <a:spAutoFit/>
          </a:bodyPr>
          <a:lstStyle/>
          <a:p>
            <a:r>
              <a:rPr lang="en-US" sz="800">
                <a:latin typeface="Calibri Light" panose="020F0302020204030204" pitchFamily="34" charset="0"/>
              </a:rPr>
              <a:t>San Pedro Sula</a:t>
            </a:r>
            <a:endParaRPr lang="en-US" sz="800" dirty="0">
              <a:latin typeface="Calibri Light" panose="020F0302020204030204" pitchFamily="34" charset="0"/>
            </a:endParaRPr>
          </a:p>
        </p:txBody>
      </p:sp>
      <p:sp>
        <p:nvSpPr>
          <p:cNvPr id="144" name="TextBox 143"/>
          <p:cNvSpPr txBox="1"/>
          <p:nvPr userDrawn="1"/>
        </p:nvSpPr>
        <p:spPr>
          <a:xfrm>
            <a:off x="6750108" y="4713339"/>
            <a:ext cx="705642" cy="215444"/>
          </a:xfrm>
          <a:prstGeom prst="rect">
            <a:avLst/>
          </a:prstGeom>
          <a:noFill/>
        </p:spPr>
        <p:txBody>
          <a:bodyPr wrap="none" rtlCol="0">
            <a:spAutoFit/>
          </a:bodyPr>
          <a:lstStyle/>
          <a:p>
            <a:r>
              <a:rPr lang="en-US" sz="800">
                <a:latin typeface="Calibri Light" panose="020F0302020204030204" pitchFamily="34" charset="0"/>
              </a:rPr>
              <a:t>San Salvador</a:t>
            </a:r>
            <a:endParaRPr lang="en-US" sz="800" dirty="0">
              <a:latin typeface="Calibri Light" panose="020F0302020204030204" pitchFamily="34" charset="0"/>
            </a:endParaRPr>
          </a:p>
        </p:txBody>
      </p:sp>
      <p:sp>
        <p:nvSpPr>
          <p:cNvPr id="145" name="TextBox 144"/>
          <p:cNvSpPr txBox="1"/>
          <p:nvPr userDrawn="1"/>
        </p:nvSpPr>
        <p:spPr>
          <a:xfrm>
            <a:off x="7555707" y="4640166"/>
            <a:ext cx="671979" cy="215444"/>
          </a:xfrm>
          <a:prstGeom prst="rect">
            <a:avLst/>
          </a:prstGeom>
          <a:noFill/>
        </p:spPr>
        <p:txBody>
          <a:bodyPr wrap="none" rtlCol="0">
            <a:spAutoFit/>
          </a:bodyPr>
          <a:lstStyle/>
          <a:p>
            <a:r>
              <a:rPr lang="en-US" sz="800">
                <a:latin typeface="Calibri Light" panose="020F0302020204030204" pitchFamily="34" charset="0"/>
              </a:rPr>
              <a:t>Tegucigalpa</a:t>
            </a:r>
            <a:endParaRPr lang="en-US" sz="800" dirty="0">
              <a:latin typeface="Calibri Light" panose="020F0302020204030204" pitchFamily="34" charset="0"/>
            </a:endParaRPr>
          </a:p>
        </p:txBody>
      </p:sp>
      <p:sp>
        <p:nvSpPr>
          <p:cNvPr id="146" name="TextBox 145"/>
          <p:cNvSpPr txBox="1"/>
          <p:nvPr userDrawn="1"/>
        </p:nvSpPr>
        <p:spPr>
          <a:xfrm>
            <a:off x="7602861" y="4752892"/>
            <a:ext cx="569387" cy="215444"/>
          </a:xfrm>
          <a:prstGeom prst="rect">
            <a:avLst/>
          </a:prstGeom>
          <a:noFill/>
        </p:spPr>
        <p:txBody>
          <a:bodyPr wrap="none" rtlCol="0">
            <a:spAutoFit/>
          </a:bodyPr>
          <a:lstStyle/>
          <a:p>
            <a:r>
              <a:rPr lang="en-US" sz="800">
                <a:latin typeface="Calibri Light" panose="020F0302020204030204" pitchFamily="34" charset="0"/>
              </a:rPr>
              <a:t>Managua</a:t>
            </a:r>
            <a:endParaRPr lang="en-US" sz="800" dirty="0">
              <a:latin typeface="Calibri Light" panose="020F0302020204030204" pitchFamily="34" charset="0"/>
            </a:endParaRPr>
          </a:p>
        </p:txBody>
      </p:sp>
      <p:sp>
        <p:nvSpPr>
          <p:cNvPr id="147" name="TextBox 146"/>
          <p:cNvSpPr txBox="1"/>
          <p:nvPr userDrawn="1"/>
        </p:nvSpPr>
        <p:spPr>
          <a:xfrm>
            <a:off x="7787246" y="4967445"/>
            <a:ext cx="530915" cy="215444"/>
          </a:xfrm>
          <a:prstGeom prst="rect">
            <a:avLst/>
          </a:prstGeom>
          <a:noFill/>
        </p:spPr>
        <p:txBody>
          <a:bodyPr wrap="none" rtlCol="0">
            <a:spAutoFit/>
          </a:bodyPr>
          <a:lstStyle/>
          <a:p>
            <a:r>
              <a:rPr lang="en-US" sz="800">
                <a:latin typeface="Calibri Light" panose="020F0302020204030204" pitchFamily="34" charset="0"/>
              </a:rPr>
              <a:t>San José</a:t>
            </a:r>
            <a:endParaRPr lang="en-US" sz="800" dirty="0">
              <a:latin typeface="Calibri Light" panose="020F0302020204030204" pitchFamily="34" charset="0"/>
            </a:endParaRPr>
          </a:p>
        </p:txBody>
      </p:sp>
      <p:sp>
        <p:nvSpPr>
          <p:cNvPr id="148" name="TextBox 147"/>
          <p:cNvSpPr txBox="1"/>
          <p:nvPr userDrawn="1"/>
        </p:nvSpPr>
        <p:spPr>
          <a:xfrm>
            <a:off x="7568892" y="4235893"/>
            <a:ext cx="732893" cy="215444"/>
          </a:xfrm>
          <a:prstGeom prst="rect">
            <a:avLst/>
          </a:prstGeom>
          <a:noFill/>
        </p:spPr>
        <p:txBody>
          <a:bodyPr wrap="none" rtlCol="0">
            <a:spAutoFit/>
          </a:bodyPr>
          <a:lstStyle/>
          <a:p>
            <a:r>
              <a:rPr lang="en-US" sz="800">
                <a:latin typeface="Calibri Light" panose="020F0302020204030204" pitchFamily="34" charset="0"/>
              </a:rPr>
              <a:t>Montego Bay</a:t>
            </a:r>
            <a:endParaRPr lang="en-US" sz="800" dirty="0">
              <a:latin typeface="Calibri Light" panose="020F0302020204030204" pitchFamily="34" charset="0"/>
            </a:endParaRPr>
          </a:p>
        </p:txBody>
      </p:sp>
      <p:sp>
        <p:nvSpPr>
          <p:cNvPr id="149" name="TextBox 148"/>
          <p:cNvSpPr txBox="1"/>
          <p:nvPr userDrawn="1"/>
        </p:nvSpPr>
        <p:spPr>
          <a:xfrm>
            <a:off x="8368651" y="4321057"/>
            <a:ext cx="538930" cy="215444"/>
          </a:xfrm>
          <a:prstGeom prst="rect">
            <a:avLst/>
          </a:prstGeom>
          <a:noFill/>
        </p:spPr>
        <p:txBody>
          <a:bodyPr wrap="none" rtlCol="0">
            <a:spAutoFit/>
          </a:bodyPr>
          <a:lstStyle/>
          <a:p>
            <a:r>
              <a:rPr lang="en-US" sz="800">
                <a:latin typeface="Calibri Light" panose="020F0302020204030204" pitchFamily="34" charset="0"/>
              </a:rPr>
              <a:t>Kingston</a:t>
            </a:r>
            <a:endParaRPr lang="en-US" sz="800" dirty="0">
              <a:latin typeface="Calibri Light" panose="020F0302020204030204" pitchFamily="34" charset="0"/>
            </a:endParaRPr>
          </a:p>
        </p:txBody>
      </p:sp>
      <p:sp>
        <p:nvSpPr>
          <p:cNvPr id="150" name="TextBox 149"/>
          <p:cNvSpPr txBox="1"/>
          <p:nvPr userDrawn="1"/>
        </p:nvSpPr>
        <p:spPr>
          <a:xfrm>
            <a:off x="8225716" y="4169170"/>
            <a:ext cx="814647" cy="215444"/>
          </a:xfrm>
          <a:prstGeom prst="rect">
            <a:avLst/>
          </a:prstGeom>
          <a:noFill/>
        </p:spPr>
        <p:txBody>
          <a:bodyPr wrap="none" rtlCol="0">
            <a:spAutoFit/>
          </a:bodyPr>
          <a:lstStyle/>
          <a:p>
            <a:r>
              <a:rPr lang="en-US" sz="800">
                <a:latin typeface="Calibri Light" panose="020F0302020204030204" pitchFamily="34" charset="0"/>
              </a:rPr>
              <a:t>Santo Domingo</a:t>
            </a:r>
            <a:endParaRPr lang="en-US" sz="800" dirty="0">
              <a:latin typeface="Calibri Light" panose="020F0302020204030204" pitchFamily="34" charset="0"/>
            </a:endParaRPr>
          </a:p>
        </p:txBody>
      </p:sp>
      <p:sp>
        <p:nvSpPr>
          <p:cNvPr id="151" name="TextBox 150"/>
          <p:cNvSpPr txBox="1"/>
          <p:nvPr userDrawn="1"/>
        </p:nvSpPr>
        <p:spPr>
          <a:xfrm>
            <a:off x="8080223" y="3660378"/>
            <a:ext cx="468398" cy="215444"/>
          </a:xfrm>
          <a:prstGeom prst="rect">
            <a:avLst/>
          </a:prstGeom>
          <a:noFill/>
        </p:spPr>
        <p:txBody>
          <a:bodyPr wrap="none" rtlCol="0">
            <a:spAutoFit/>
          </a:bodyPr>
          <a:lstStyle/>
          <a:p>
            <a:r>
              <a:rPr lang="en-US" sz="800">
                <a:latin typeface="Calibri Light" panose="020F0302020204030204" pitchFamily="34" charset="0"/>
              </a:rPr>
              <a:t>Miami </a:t>
            </a:r>
            <a:endParaRPr lang="en-US" sz="800" dirty="0">
              <a:latin typeface="Calibri Light" panose="020F0302020204030204" pitchFamily="34" charset="0"/>
            </a:endParaRPr>
          </a:p>
        </p:txBody>
      </p:sp>
      <p:sp>
        <p:nvSpPr>
          <p:cNvPr id="152" name="TextBox 151"/>
          <p:cNvSpPr txBox="1"/>
          <p:nvPr userDrawn="1"/>
        </p:nvSpPr>
        <p:spPr>
          <a:xfrm>
            <a:off x="7504563" y="3460600"/>
            <a:ext cx="468398" cy="215444"/>
          </a:xfrm>
          <a:prstGeom prst="rect">
            <a:avLst/>
          </a:prstGeom>
          <a:noFill/>
        </p:spPr>
        <p:txBody>
          <a:bodyPr wrap="none" rtlCol="0">
            <a:spAutoFit/>
          </a:bodyPr>
          <a:lstStyle/>
          <a:p>
            <a:r>
              <a:rPr lang="en-US" sz="800">
                <a:latin typeface="Calibri Light" panose="020F0302020204030204" pitchFamily="34" charset="0"/>
              </a:rPr>
              <a:t>Tampa</a:t>
            </a:r>
            <a:endParaRPr lang="en-US" sz="800" dirty="0">
              <a:latin typeface="Calibri Light" panose="020F0302020204030204" pitchFamily="34" charset="0"/>
            </a:endParaRPr>
          </a:p>
        </p:txBody>
      </p:sp>
      <p:sp>
        <p:nvSpPr>
          <p:cNvPr id="153" name="TextBox 152"/>
          <p:cNvSpPr txBox="1"/>
          <p:nvPr userDrawn="1"/>
        </p:nvSpPr>
        <p:spPr>
          <a:xfrm>
            <a:off x="7992189" y="3394056"/>
            <a:ext cx="516488" cy="215444"/>
          </a:xfrm>
          <a:prstGeom prst="rect">
            <a:avLst/>
          </a:prstGeom>
          <a:noFill/>
        </p:spPr>
        <p:txBody>
          <a:bodyPr wrap="none" rtlCol="0">
            <a:spAutoFit/>
          </a:bodyPr>
          <a:lstStyle/>
          <a:p>
            <a:r>
              <a:rPr lang="en-US" sz="800">
                <a:latin typeface="Calibri Light" panose="020F0302020204030204" pitchFamily="34" charset="0"/>
              </a:rPr>
              <a:t>Orlando</a:t>
            </a:r>
            <a:endParaRPr lang="en-US" sz="800" dirty="0">
              <a:latin typeface="Calibri Light" panose="020F0302020204030204" pitchFamily="34" charset="0"/>
            </a:endParaRPr>
          </a:p>
        </p:txBody>
      </p:sp>
      <p:sp>
        <p:nvSpPr>
          <p:cNvPr id="154" name="TextBox 153"/>
          <p:cNvSpPr txBox="1"/>
          <p:nvPr userDrawn="1"/>
        </p:nvSpPr>
        <p:spPr>
          <a:xfrm>
            <a:off x="7999917" y="3100924"/>
            <a:ext cx="579005" cy="215444"/>
          </a:xfrm>
          <a:prstGeom prst="rect">
            <a:avLst/>
          </a:prstGeom>
          <a:noFill/>
        </p:spPr>
        <p:txBody>
          <a:bodyPr wrap="none" rtlCol="0">
            <a:spAutoFit/>
          </a:bodyPr>
          <a:lstStyle/>
          <a:p>
            <a:r>
              <a:rPr lang="en-US" sz="800">
                <a:latin typeface="Calibri Light" panose="020F0302020204030204" pitchFamily="34" charset="0"/>
              </a:rPr>
              <a:t>Savannah</a:t>
            </a:r>
            <a:endParaRPr lang="en-US" sz="800" dirty="0">
              <a:latin typeface="Calibri Light" panose="020F0302020204030204" pitchFamily="34" charset="0"/>
            </a:endParaRPr>
          </a:p>
        </p:txBody>
      </p:sp>
      <p:sp>
        <p:nvSpPr>
          <p:cNvPr id="155" name="TextBox 154"/>
          <p:cNvSpPr txBox="1"/>
          <p:nvPr userDrawn="1"/>
        </p:nvSpPr>
        <p:spPr>
          <a:xfrm>
            <a:off x="8123070" y="2971966"/>
            <a:ext cx="628698" cy="215444"/>
          </a:xfrm>
          <a:prstGeom prst="rect">
            <a:avLst/>
          </a:prstGeom>
          <a:noFill/>
        </p:spPr>
        <p:txBody>
          <a:bodyPr wrap="none" rtlCol="0">
            <a:spAutoFit/>
          </a:bodyPr>
          <a:lstStyle/>
          <a:p>
            <a:r>
              <a:rPr lang="en-US" sz="800">
                <a:latin typeface="Calibri Light" panose="020F0302020204030204" pitchFamily="34" charset="0"/>
              </a:rPr>
              <a:t>Charleston</a:t>
            </a:r>
            <a:endParaRPr lang="en-US" sz="800" dirty="0">
              <a:latin typeface="Calibri Light" panose="020F0302020204030204" pitchFamily="34" charset="0"/>
            </a:endParaRPr>
          </a:p>
        </p:txBody>
      </p:sp>
      <p:sp>
        <p:nvSpPr>
          <p:cNvPr id="156" name="TextBox 155"/>
          <p:cNvSpPr txBox="1"/>
          <p:nvPr userDrawn="1"/>
        </p:nvSpPr>
        <p:spPr>
          <a:xfrm>
            <a:off x="7737364" y="2884042"/>
            <a:ext cx="503664" cy="215444"/>
          </a:xfrm>
          <a:prstGeom prst="rect">
            <a:avLst/>
          </a:prstGeom>
          <a:noFill/>
        </p:spPr>
        <p:txBody>
          <a:bodyPr wrap="none" rtlCol="0">
            <a:spAutoFit/>
          </a:bodyPr>
          <a:lstStyle/>
          <a:p>
            <a:r>
              <a:rPr lang="en-US" sz="800">
                <a:latin typeface="Calibri Light" panose="020F0302020204030204" pitchFamily="34" charset="0"/>
              </a:rPr>
              <a:t>Atlanta </a:t>
            </a:r>
            <a:endParaRPr lang="en-US" sz="800" dirty="0">
              <a:latin typeface="Calibri Light" panose="020F0302020204030204" pitchFamily="34" charset="0"/>
            </a:endParaRPr>
          </a:p>
        </p:txBody>
      </p:sp>
      <p:sp>
        <p:nvSpPr>
          <p:cNvPr id="157" name="TextBox 156"/>
          <p:cNvSpPr txBox="1"/>
          <p:nvPr userDrawn="1"/>
        </p:nvSpPr>
        <p:spPr>
          <a:xfrm>
            <a:off x="7033916" y="2856175"/>
            <a:ext cx="591829" cy="215444"/>
          </a:xfrm>
          <a:prstGeom prst="rect">
            <a:avLst/>
          </a:prstGeom>
          <a:noFill/>
        </p:spPr>
        <p:txBody>
          <a:bodyPr wrap="none" rtlCol="0">
            <a:spAutoFit/>
          </a:bodyPr>
          <a:lstStyle/>
          <a:p>
            <a:r>
              <a:rPr lang="en-US" sz="800">
                <a:latin typeface="Calibri Light" panose="020F0302020204030204" pitchFamily="34" charset="0"/>
              </a:rPr>
              <a:t>Huntsville</a:t>
            </a:r>
            <a:endParaRPr lang="en-US" sz="800" dirty="0">
              <a:latin typeface="Calibri Light" panose="020F0302020204030204" pitchFamily="34" charset="0"/>
            </a:endParaRPr>
          </a:p>
        </p:txBody>
      </p:sp>
      <p:sp>
        <p:nvSpPr>
          <p:cNvPr id="158" name="TextBox 157"/>
          <p:cNvSpPr txBox="1"/>
          <p:nvPr userDrawn="1"/>
        </p:nvSpPr>
        <p:spPr>
          <a:xfrm>
            <a:off x="7028208" y="2650987"/>
            <a:ext cx="554960" cy="215444"/>
          </a:xfrm>
          <a:prstGeom prst="rect">
            <a:avLst/>
          </a:prstGeom>
          <a:noFill/>
        </p:spPr>
        <p:txBody>
          <a:bodyPr wrap="none" rtlCol="0">
            <a:spAutoFit/>
          </a:bodyPr>
          <a:lstStyle/>
          <a:p>
            <a:r>
              <a:rPr lang="en-US" sz="800">
                <a:latin typeface="Calibri Light" panose="020F0302020204030204" pitchFamily="34" charset="0"/>
              </a:rPr>
              <a:t>Nashville</a:t>
            </a:r>
            <a:endParaRPr lang="en-US" sz="800" dirty="0">
              <a:latin typeface="Calibri Light" panose="020F0302020204030204" pitchFamily="34" charset="0"/>
            </a:endParaRPr>
          </a:p>
        </p:txBody>
      </p:sp>
      <p:sp>
        <p:nvSpPr>
          <p:cNvPr id="159" name="TextBox 158"/>
          <p:cNvSpPr txBox="1"/>
          <p:nvPr userDrawn="1"/>
        </p:nvSpPr>
        <p:spPr>
          <a:xfrm>
            <a:off x="7735387" y="2688276"/>
            <a:ext cx="554960" cy="215444"/>
          </a:xfrm>
          <a:prstGeom prst="rect">
            <a:avLst/>
          </a:prstGeom>
          <a:noFill/>
        </p:spPr>
        <p:txBody>
          <a:bodyPr wrap="none" rtlCol="0">
            <a:spAutoFit/>
          </a:bodyPr>
          <a:lstStyle/>
          <a:p>
            <a:r>
              <a:rPr lang="en-US" sz="800">
                <a:latin typeface="Calibri Light" panose="020F0302020204030204" pitchFamily="34" charset="0"/>
              </a:rPr>
              <a:t>Knoxville</a:t>
            </a:r>
            <a:endParaRPr lang="en-US" sz="800" dirty="0">
              <a:latin typeface="Calibri Light" panose="020F0302020204030204" pitchFamily="34" charset="0"/>
            </a:endParaRPr>
          </a:p>
        </p:txBody>
      </p:sp>
      <p:sp>
        <p:nvSpPr>
          <p:cNvPr id="160" name="TextBox 159"/>
          <p:cNvSpPr txBox="1"/>
          <p:nvPr userDrawn="1"/>
        </p:nvSpPr>
        <p:spPr>
          <a:xfrm>
            <a:off x="8033539" y="2812969"/>
            <a:ext cx="591829" cy="215444"/>
          </a:xfrm>
          <a:prstGeom prst="rect">
            <a:avLst/>
          </a:prstGeom>
          <a:noFill/>
        </p:spPr>
        <p:txBody>
          <a:bodyPr wrap="none" rtlCol="0">
            <a:spAutoFit/>
          </a:bodyPr>
          <a:lstStyle/>
          <a:p>
            <a:r>
              <a:rPr lang="en-US" sz="800">
                <a:latin typeface="Calibri Light" panose="020F0302020204030204" pitchFamily="34" charset="0"/>
              </a:rPr>
              <a:t>Charlotte </a:t>
            </a:r>
            <a:endParaRPr lang="en-US" sz="800" dirty="0">
              <a:latin typeface="Calibri Light" panose="020F0302020204030204" pitchFamily="34" charset="0"/>
            </a:endParaRPr>
          </a:p>
        </p:txBody>
      </p:sp>
      <p:sp>
        <p:nvSpPr>
          <p:cNvPr id="161" name="TextBox 160"/>
          <p:cNvSpPr txBox="1"/>
          <p:nvPr userDrawn="1"/>
        </p:nvSpPr>
        <p:spPr>
          <a:xfrm>
            <a:off x="8263927" y="2722324"/>
            <a:ext cx="854721" cy="215444"/>
          </a:xfrm>
          <a:prstGeom prst="rect">
            <a:avLst/>
          </a:prstGeom>
          <a:noFill/>
        </p:spPr>
        <p:txBody>
          <a:bodyPr wrap="none" rtlCol="0">
            <a:spAutoFit/>
          </a:bodyPr>
          <a:lstStyle/>
          <a:p>
            <a:r>
              <a:rPr lang="en-US" sz="800">
                <a:latin typeface="Calibri Light" panose="020F0302020204030204" pitchFamily="34" charset="0"/>
              </a:rPr>
              <a:t>Raleigh/Durham</a:t>
            </a:r>
            <a:endParaRPr lang="en-US" sz="800" dirty="0">
              <a:latin typeface="Calibri Light" panose="020F0302020204030204" pitchFamily="34" charset="0"/>
            </a:endParaRPr>
          </a:p>
        </p:txBody>
      </p:sp>
      <p:sp>
        <p:nvSpPr>
          <p:cNvPr id="162" name="TextBox 161"/>
          <p:cNvSpPr txBox="1"/>
          <p:nvPr userDrawn="1"/>
        </p:nvSpPr>
        <p:spPr>
          <a:xfrm>
            <a:off x="8399282" y="2614263"/>
            <a:ext cx="489236" cy="215444"/>
          </a:xfrm>
          <a:prstGeom prst="rect">
            <a:avLst/>
          </a:prstGeom>
          <a:noFill/>
        </p:spPr>
        <p:txBody>
          <a:bodyPr wrap="none" rtlCol="0">
            <a:spAutoFit/>
          </a:bodyPr>
          <a:lstStyle/>
          <a:p>
            <a:r>
              <a:rPr lang="en-US" sz="800">
                <a:latin typeface="Calibri Light" panose="020F0302020204030204" pitchFamily="34" charset="0"/>
              </a:rPr>
              <a:t>Norfolk</a:t>
            </a:r>
            <a:endParaRPr lang="en-US" sz="800" dirty="0">
              <a:latin typeface="Calibri Light" panose="020F0302020204030204" pitchFamily="34" charset="0"/>
            </a:endParaRPr>
          </a:p>
        </p:txBody>
      </p:sp>
      <p:sp>
        <p:nvSpPr>
          <p:cNvPr id="163" name="TextBox 162"/>
          <p:cNvSpPr txBox="1"/>
          <p:nvPr userDrawn="1"/>
        </p:nvSpPr>
        <p:spPr>
          <a:xfrm>
            <a:off x="7598824" y="2456687"/>
            <a:ext cx="582211" cy="215444"/>
          </a:xfrm>
          <a:prstGeom prst="rect">
            <a:avLst/>
          </a:prstGeom>
          <a:noFill/>
        </p:spPr>
        <p:txBody>
          <a:bodyPr wrap="none" rtlCol="0">
            <a:spAutoFit/>
          </a:bodyPr>
          <a:lstStyle/>
          <a:p>
            <a:r>
              <a:rPr lang="en-US" sz="800" dirty="0">
                <a:latin typeface="Calibri Light" panose="020F0302020204030204" pitchFamily="34" charset="0"/>
              </a:rPr>
              <a:t>Louisville </a:t>
            </a:r>
          </a:p>
        </p:txBody>
      </p:sp>
      <p:sp>
        <p:nvSpPr>
          <p:cNvPr id="164" name="TextBox 163"/>
          <p:cNvSpPr txBox="1"/>
          <p:nvPr userDrawn="1"/>
        </p:nvSpPr>
        <p:spPr>
          <a:xfrm>
            <a:off x="7715781" y="2358847"/>
            <a:ext cx="590226" cy="215444"/>
          </a:xfrm>
          <a:prstGeom prst="rect">
            <a:avLst/>
          </a:prstGeom>
          <a:noFill/>
        </p:spPr>
        <p:txBody>
          <a:bodyPr wrap="none" rtlCol="0">
            <a:spAutoFit/>
          </a:bodyPr>
          <a:lstStyle/>
          <a:p>
            <a:r>
              <a:rPr lang="en-US" sz="800">
                <a:latin typeface="Calibri Light" panose="020F0302020204030204" pitchFamily="34" charset="0"/>
              </a:rPr>
              <a:t>Cincinnati</a:t>
            </a:r>
            <a:endParaRPr lang="en-US" sz="800" dirty="0">
              <a:latin typeface="Calibri Light" panose="020F0302020204030204" pitchFamily="34" charset="0"/>
            </a:endParaRPr>
          </a:p>
        </p:txBody>
      </p:sp>
      <p:sp>
        <p:nvSpPr>
          <p:cNvPr id="165" name="TextBox 164"/>
          <p:cNvSpPr txBox="1"/>
          <p:nvPr userDrawn="1"/>
        </p:nvSpPr>
        <p:spPr>
          <a:xfrm>
            <a:off x="6972692" y="2264833"/>
            <a:ext cx="678391" cy="215444"/>
          </a:xfrm>
          <a:prstGeom prst="rect">
            <a:avLst/>
          </a:prstGeom>
          <a:noFill/>
        </p:spPr>
        <p:txBody>
          <a:bodyPr wrap="none" rtlCol="0">
            <a:spAutoFit/>
          </a:bodyPr>
          <a:lstStyle/>
          <a:p>
            <a:r>
              <a:rPr lang="en-US" sz="800">
                <a:latin typeface="Calibri Light" panose="020F0302020204030204" pitchFamily="34" charset="0"/>
              </a:rPr>
              <a:t>Indianapolis</a:t>
            </a:r>
            <a:endParaRPr lang="en-US" sz="800" dirty="0">
              <a:latin typeface="Calibri Light" panose="020F0302020204030204" pitchFamily="34" charset="0"/>
            </a:endParaRPr>
          </a:p>
        </p:txBody>
      </p:sp>
      <p:sp>
        <p:nvSpPr>
          <p:cNvPr id="166" name="TextBox 165"/>
          <p:cNvSpPr txBox="1"/>
          <p:nvPr userDrawn="1"/>
        </p:nvSpPr>
        <p:spPr>
          <a:xfrm>
            <a:off x="7441244" y="2185220"/>
            <a:ext cx="595035" cy="215444"/>
          </a:xfrm>
          <a:prstGeom prst="rect">
            <a:avLst/>
          </a:prstGeom>
          <a:noFill/>
        </p:spPr>
        <p:txBody>
          <a:bodyPr wrap="none" rtlCol="0">
            <a:spAutoFit/>
          </a:bodyPr>
          <a:lstStyle/>
          <a:p>
            <a:r>
              <a:rPr lang="en-US" sz="800">
                <a:latin typeface="Calibri Light" panose="020F0302020204030204" pitchFamily="34" charset="0"/>
              </a:rPr>
              <a:t>Columbus</a:t>
            </a:r>
            <a:endParaRPr lang="en-US" sz="800" dirty="0">
              <a:latin typeface="Calibri Light" panose="020F0302020204030204" pitchFamily="34" charset="0"/>
            </a:endParaRPr>
          </a:p>
        </p:txBody>
      </p:sp>
      <p:sp>
        <p:nvSpPr>
          <p:cNvPr id="167" name="TextBox 166"/>
          <p:cNvSpPr txBox="1"/>
          <p:nvPr userDrawn="1"/>
        </p:nvSpPr>
        <p:spPr>
          <a:xfrm>
            <a:off x="7077190" y="1844628"/>
            <a:ext cx="731290" cy="215444"/>
          </a:xfrm>
          <a:prstGeom prst="rect">
            <a:avLst/>
          </a:prstGeom>
          <a:noFill/>
        </p:spPr>
        <p:txBody>
          <a:bodyPr wrap="none" rtlCol="0">
            <a:spAutoFit/>
          </a:bodyPr>
          <a:lstStyle/>
          <a:p>
            <a:r>
              <a:rPr lang="en-US" sz="800" dirty="0">
                <a:latin typeface="Calibri Light" panose="020F0302020204030204" pitchFamily="34" charset="0"/>
              </a:rPr>
              <a:t>Grand Rapids</a:t>
            </a:r>
          </a:p>
        </p:txBody>
      </p:sp>
      <p:sp>
        <p:nvSpPr>
          <p:cNvPr id="168" name="TextBox 167"/>
          <p:cNvSpPr txBox="1"/>
          <p:nvPr userDrawn="1"/>
        </p:nvSpPr>
        <p:spPr>
          <a:xfrm>
            <a:off x="7422359" y="2031359"/>
            <a:ext cx="476412" cy="215444"/>
          </a:xfrm>
          <a:prstGeom prst="rect">
            <a:avLst/>
          </a:prstGeom>
          <a:noFill/>
        </p:spPr>
        <p:txBody>
          <a:bodyPr wrap="none" rtlCol="0">
            <a:spAutoFit/>
          </a:bodyPr>
          <a:lstStyle/>
          <a:p>
            <a:r>
              <a:rPr lang="en-US" sz="800" dirty="0">
                <a:latin typeface="Calibri Light" panose="020F0302020204030204" pitchFamily="34" charset="0"/>
              </a:rPr>
              <a:t>Detroit</a:t>
            </a:r>
          </a:p>
        </p:txBody>
      </p:sp>
      <p:sp>
        <p:nvSpPr>
          <p:cNvPr id="169" name="TextBox 168"/>
          <p:cNvSpPr txBox="1"/>
          <p:nvPr userDrawn="1"/>
        </p:nvSpPr>
        <p:spPr>
          <a:xfrm>
            <a:off x="7502583" y="2105682"/>
            <a:ext cx="530915" cy="215444"/>
          </a:xfrm>
          <a:prstGeom prst="rect">
            <a:avLst/>
          </a:prstGeom>
          <a:noFill/>
        </p:spPr>
        <p:txBody>
          <a:bodyPr wrap="none" rtlCol="0">
            <a:spAutoFit/>
          </a:bodyPr>
          <a:lstStyle/>
          <a:p>
            <a:r>
              <a:rPr lang="en-US" sz="800" dirty="0">
                <a:latin typeface="Calibri Light" panose="020F0302020204030204" pitchFamily="34" charset="0"/>
              </a:rPr>
              <a:t>Windsor</a:t>
            </a:r>
          </a:p>
        </p:txBody>
      </p:sp>
      <p:sp>
        <p:nvSpPr>
          <p:cNvPr id="170" name="TextBox 169"/>
          <p:cNvSpPr txBox="1"/>
          <p:nvPr userDrawn="1"/>
        </p:nvSpPr>
        <p:spPr>
          <a:xfrm>
            <a:off x="7613938" y="1885157"/>
            <a:ext cx="639919" cy="215444"/>
          </a:xfrm>
          <a:prstGeom prst="rect">
            <a:avLst/>
          </a:prstGeom>
          <a:noFill/>
        </p:spPr>
        <p:txBody>
          <a:bodyPr wrap="none" rtlCol="0">
            <a:spAutoFit/>
          </a:bodyPr>
          <a:lstStyle/>
          <a:p>
            <a:r>
              <a:rPr lang="en-US" sz="800">
                <a:latin typeface="Calibri Light" panose="020F0302020204030204" pitchFamily="34" charset="0"/>
              </a:rPr>
              <a:t>Port Huron</a:t>
            </a:r>
            <a:endParaRPr lang="en-US" sz="800" dirty="0">
              <a:latin typeface="Calibri Light" panose="020F0302020204030204" pitchFamily="34" charset="0"/>
            </a:endParaRPr>
          </a:p>
        </p:txBody>
      </p:sp>
      <p:sp>
        <p:nvSpPr>
          <p:cNvPr id="171" name="TextBox 170"/>
          <p:cNvSpPr txBox="1"/>
          <p:nvPr userDrawn="1"/>
        </p:nvSpPr>
        <p:spPr>
          <a:xfrm>
            <a:off x="8107631" y="1785673"/>
            <a:ext cx="514885" cy="215444"/>
          </a:xfrm>
          <a:prstGeom prst="rect">
            <a:avLst/>
          </a:prstGeom>
          <a:noFill/>
        </p:spPr>
        <p:txBody>
          <a:bodyPr wrap="none" rtlCol="0">
            <a:spAutoFit/>
          </a:bodyPr>
          <a:lstStyle/>
          <a:p>
            <a:r>
              <a:rPr lang="en-US" sz="800" dirty="0">
                <a:latin typeface="Calibri Light" panose="020F0302020204030204" pitchFamily="34" charset="0"/>
              </a:rPr>
              <a:t>Toronto</a:t>
            </a:r>
          </a:p>
        </p:txBody>
      </p:sp>
      <p:sp>
        <p:nvSpPr>
          <p:cNvPr id="172" name="TextBox 171"/>
          <p:cNvSpPr txBox="1"/>
          <p:nvPr userDrawn="1"/>
        </p:nvSpPr>
        <p:spPr>
          <a:xfrm>
            <a:off x="8606468" y="1700911"/>
            <a:ext cx="590226" cy="215444"/>
          </a:xfrm>
          <a:prstGeom prst="rect">
            <a:avLst/>
          </a:prstGeom>
          <a:noFill/>
        </p:spPr>
        <p:txBody>
          <a:bodyPr wrap="none" rtlCol="0">
            <a:spAutoFit/>
          </a:bodyPr>
          <a:lstStyle/>
          <a:p>
            <a:r>
              <a:rPr lang="en-US" sz="800">
                <a:latin typeface="Calibri Light" panose="020F0302020204030204" pitchFamily="34" charset="0"/>
              </a:rPr>
              <a:t>Montreal </a:t>
            </a:r>
            <a:endParaRPr lang="en-US" sz="800" dirty="0">
              <a:latin typeface="Calibri Light" panose="020F0302020204030204" pitchFamily="34" charset="0"/>
            </a:endParaRPr>
          </a:p>
        </p:txBody>
      </p:sp>
      <p:sp>
        <p:nvSpPr>
          <p:cNvPr id="173" name="TextBox 172"/>
          <p:cNvSpPr txBox="1"/>
          <p:nvPr userDrawn="1"/>
        </p:nvSpPr>
        <p:spPr>
          <a:xfrm>
            <a:off x="8346035" y="1878332"/>
            <a:ext cx="599844" cy="215444"/>
          </a:xfrm>
          <a:prstGeom prst="rect">
            <a:avLst/>
          </a:prstGeom>
          <a:noFill/>
        </p:spPr>
        <p:txBody>
          <a:bodyPr wrap="none" rtlCol="0">
            <a:spAutoFit/>
          </a:bodyPr>
          <a:lstStyle/>
          <a:p>
            <a:r>
              <a:rPr lang="en-US" sz="800" dirty="0">
                <a:latin typeface="Calibri Light" panose="020F0302020204030204" pitchFamily="34" charset="0"/>
              </a:rPr>
              <a:t>Rochester</a:t>
            </a:r>
          </a:p>
        </p:txBody>
      </p:sp>
      <p:sp>
        <p:nvSpPr>
          <p:cNvPr id="174" name="TextBox 173"/>
          <p:cNvSpPr txBox="1"/>
          <p:nvPr userDrawn="1"/>
        </p:nvSpPr>
        <p:spPr>
          <a:xfrm>
            <a:off x="8171503" y="2030907"/>
            <a:ext cx="476412" cy="215444"/>
          </a:xfrm>
          <a:prstGeom prst="rect">
            <a:avLst/>
          </a:prstGeom>
          <a:noFill/>
        </p:spPr>
        <p:txBody>
          <a:bodyPr wrap="none" rtlCol="0">
            <a:spAutoFit/>
          </a:bodyPr>
          <a:lstStyle/>
          <a:p>
            <a:r>
              <a:rPr lang="en-US" sz="800" dirty="0">
                <a:latin typeface="Calibri Light" panose="020F0302020204030204" pitchFamily="34" charset="0"/>
              </a:rPr>
              <a:t>Buffalo</a:t>
            </a:r>
          </a:p>
        </p:txBody>
      </p:sp>
      <p:sp>
        <p:nvSpPr>
          <p:cNvPr id="175" name="TextBox 174"/>
          <p:cNvSpPr txBox="1"/>
          <p:nvPr userDrawn="1"/>
        </p:nvSpPr>
        <p:spPr>
          <a:xfrm>
            <a:off x="7928750" y="2155675"/>
            <a:ext cx="585417" cy="215444"/>
          </a:xfrm>
          <a:prstGeom prst="rect">
            <a:avLst/>
          </a:prstGeom>
          <a:noFill/>
        </p:spPr>
        <p:txBody>
          <a:bodyPr wrap="none" rtlCol="0">
            <a:spAutoFit/>
          </a:bodyPr>
          <a:lstStyle/>
          <a:p>
            <a:r>
              <a:rPr lang="en-US" sz="800" dirty="0">
                <a:latin typeface="Calibri Light" panose="020F0302020204030204" pitchFamily="34" charset="0"/>
              </a:rPr>
              <a:t>Cleveland</a:t>
            </a:r>
          </a:p>
        </p:txBody>
      </p:sp>
      <p:sp>
        <p:nvSpPr>
          <p:cNvPr id="176" name="TextBox 175"/>
          <p:cNvSpPr txBox="1"/>
          <p:nvPr userDrawn="1"/>
        </p:nvSpPr>
        <p:spPr>
          <a:xfrm>
            <a:off x="7857816" y="2294022"/>
            <a:ext cx="609462" cy="215444"/>
          </a:xfrm>
          <a:prstGeom prst="rect">
            <a:avLst/>
          </a:prstGeom>
          <a:noFill/>
        </p:spPr>
        <p:txBody>
          <a:bodyPr wrap="none" rtlCol="0">
            <a:spAutoFit/>
          </a:bodyPr>
          <a:lstStyle/>
          <a:p>
            <a:r>
              <a:rPr lang="en-US" sz="800">
                <a:latin typeface="Calibri Light" panose="020F0302020204030204" pitchFamily="34" charset="0"/>
              </a:rPr>
              <a:t>Pittsburgh</a:t>
            </a:r>
            <a:endParaRPr lang="en-US" sz="800" dirty="0">
              <a:latin typeface="Calibri Light" panose="020F0302020204030204" pitchFamily="34" charset="0"/>
            </a:endParaRPr>
          </a:p>
        </p:txBody>
      </p:sp>
      <p:sp>
        <p:nvSpPr>
          <p:cNvPr id="180" name="TextBox 179"/>
          <p:cNvSpPr txBox="1"/>
          <p:nvPr userDrawn="1"/>
        </p:nvSpPr>
        <p:spPr>
          <a:xfrm>
            <a:off x="8320637" y="2446422"/>
            <a:ext cx="894797" cy="215444"/>
          </a:xfrm>
          <a:prstGeom prst="rect">
            <a:avLst/>
          </a:prstGeom>
          <a:noFill/>
        </p:spPr>
        <p:txBody>
          <a:bodyPr wrap="none" rtlCol="0">
            <a:spAutoFit/>
          </a:bodyPr>
          <a:lstStyle/>
          <a:p>
            <a:r>
              <a:rPr lang="en-US" sz="800">
                <a:latin typeface="Calibri Light" panose="020F0302020204030204" pitchFamily="34" charset="0"/>
              </a:rPr>
              <a:t>Washington, D.C.</a:t>
            </a:r>
            <a:endParaRPr lang="en-US" sz="800" dirty="0">
              <a:latin typeface="Calibri Light" panose="020F0302020204030204" pitchFamily="34" charset="0"/>
            </a:endParaRPr>
          </a:p>
        </p:txBody>
      </p:sp>
      <p:sp>
        <p:nvSpPr>
          <p:cNvPr id="181" name="TextBox 180"/>
          <p:cNvSpPr txBox="1"/>
          <p:nvPr userDrawn="1"/>
        </p:nvSpPr>
        <p:spPr>
          <a:xfrm>
            <a:off x="8354802" y="2365870"/>
            <a:ext cx="587020" cy="215444"/>
          </a:xfrm>
          <a:prstGeom prst="rect">
            <a:avLst/>
          </a:prstGeom>
          <a:noFill/>
        </p:spPr>
        <p:txBody>
          <a:bodyPr wrap="none" rtlCol="0">
            <a:spAutoFit/>
          </a:bodyPr>
          <a:lstStyle/>
          <a:p>
            <a:r>
              <a:rPr lang="en-US" sz="800">
                <a:latin typeface="Calibri Light" panose="020F0302020204030204" pitchFamily="34" charset="0"/>
              </a:rPr>
              <a:t>Baltimore</a:t>
            </a:r>
            <a:endParaRPr lang="en-US" sz="800" dirty="0">
              <a:latin typeface="Calibri Light" panose="020F0302020204030204" pitchFamily="34" charset="0"/>
            </a:endParaRPr>
          </a:p>
        </p:txBody>
      </p:sp>
      <p:sp>
        <p:nvSpPr>
          <p:cNvPr id="182" name="TextBox 181"/>
          <p:cNvSpPr txBox="1"/>
          <p:nvPr userDrawn="1"/>
        </p:nvSpPr>
        <p:spPr>
          <a:xfrm>
            <a:off x="8467710" y="2292342"/>
            <a:ext cx="686406" cy="215444"/>
          </a:xfrm>
          <a:prstGeom prst="rect">
            <a:avLst/>
          </a:prstGeom>
          <a:noFill/>
        </p:spPr>
        <p:txBody>
          <a:bodyPr wrap="none" rtlCol="0">
            <a:spAutoFit/>
          </a:bodyPr>
          <a:lstStyle/>
          <a:p>
            <a:r>
              <a:rPr lang="en-US" sz="800">
                <a:latin typeface="Calibri Light" panose="020F0302020204030204" pitchFamily="34" charset="0"/>
              </a:rPr>
              <a:t>Philadelphia</a:t>
            </a:r>
            <a:endParaRPr lang="en-US" sz="800" dirty="0">
              <a:latin typeface="Calibri Light" panose="020F0302020204030204" pitchFamily="34" charset="0"/>
            </a:endParaRPr>
          </a:p>
        </p:txBody>
      </p:sp>
      <p:sp>
        <p:nvSpPr>
          <p:cNvPr id="183" name="TextBox 182"/>
          <p:cNvSpPr txBox="1"/>
          <p:nvPr userDrawn="1"/>
        </p:nvSpPr>
        <p:spPr>
          <a:xfrm>
            <a:off x="8587163" y="2205110"/>
            <a:ext cx="577402" cy="215444"/>
          </a:xfrm>
          <a:prstGeom prst="rect">
            <a:avLst/>
          </a:prstGeom>
          <a:noFill/>
        </p:spPr>
        <p:txBody>
          <a:bodyPr wrap="none" rtlCol="0">
            <a:spAutoFit/>
          </a:bodyPr>
          <a:lstStyle/>
          <a:p>
            <a:r>
              <a:rPr lang="en-US" sz="800">
                <a:latin typeface="Calibri Light" panose="020F0302020204030204" pitchFamily="34" charset="0"/>
              </a:rPr>
              <a:t>New York</a:t>
            </a:r>
            <a:endParaRPr lang="en-US" sz="800" dirty="0">
              <a:latin typeface="Calibri Light" panose="020F0302020204030204" pitchFamily="34" charset="0"/>
            </a:endParaRPr>
          </a:p>
        </p:txBody>
      </p:sp>
      <p:sp>
        <p:nvSpPr>
          <p:cNvPr id="185" name="TextBox 184"/>
          <p:cNvSpPr txBox="1"/>
          <p:nvPr userDrawn="1"/>
        </p:nvSpPr>
        <p:spPr>
          <a:xfrm>
            <a:off x="8283381" y="2093144"/>
            <a:ext cx="502061" cy="215444"/>
          </a:xfrm>
          <a:prstGeom prst="rect">
            <a:avLst/>
          </a:prstGeom>
          <a:noFill/>
        </p:spPr>
        <p:txBody>
          <a:bodyPr wrap="none" rtlCol="0">
            <a:spAutoFit/>
          </a:bodyPr>
          <a:lstStyle/>
          <a:p>
            <a:r>
              <a:rPr lang="en-US" sz="800">
                <a:latin typeface="Calibri Light" panose="020F0302020204030204" pitchFamily="34" charset="0"/>
              </a:rPr>
              <a:t>Newark</a:t>
            </a:r>
            <a:endParaRPr lang="en-US" sz="800" dirty="0">
              <a:latin typeface="Calibri Light" panose="020F0302020204030204" pitchFamily="34" charset="0"/>
            </a:endParaRPr>
          </a:p>
        </p:txBody>
      </p:sp>
      <p:sp>
        <p:nvSpPr>
          <p:cNvPr id="186" name="TextBox 185"/>
          <p:cNvSpPr txBox="1"/>
          <p:nvPr userDrawn="1"/>
        </p:nvSpPr>
        <p:spPr>
          <a:xfrm>
            <a:off x="8751768" y="1948691"/>
            <a:ext cx="494046" cy="215444"/>
          </a:xfrm>
          <a:prstGeom prst="rect">
            <a:avLst/>
          </a:prstGeom>
          <a:noFill/>
        </p:spPr>
        <p:txBody>
          <a:bodyPr wrap="none" rtlCol="0">
            <a:spAutoFit/>
          </a:bodyPr>
          <a:lstStyle/>
          <a:p>
            <a:r>
              <a:rPr lang="en-US" sz="800" dirty="0">
                <a:latin typeface="Calibri Light" panose="020F0302020204030204" pitchFamily="34" charset="0"/>
              </a:rPr>
              <a:t>Boston </a:t>
            </a:r>
          </a:p>
        </p:txBody>
      </p:sp>
      <p:sp>
        <p:nvSpPr>
          <p:cNvPr id="187"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pic>
        <p:nvPicPr>
          <p:cNvPr id="188" name="Picture 187"/>
          <p:cNvPicPr>
            <a:picLocks noChangeAspect="1"/>
          </p:cNvPicPr>
          <p:nvPr userDrawn="1"/>
        </p:nvPicPr>
        <p:blipFill rotWithShape="1">
          <a:blip r:embed="rId2" cstate="screen">
            <a:extLst>
              <a:ext uri="{28A0092B-C50C-407E-A947-70E740481C1C}">
                <a14:useLocalDpi xmlns:a14="http://schemas.microsoft.com/office/drawing/2010/main"/>
              </a:ext>
            </a:extLst>
          </a:blip>
          <a:srcRect l="10791" t="82206" r="81335" b="10372"/>
          <a:stretch/>
        </p:blipFill>
        <p:spPr>
          <a:xfrm>
            <a:off x="4594898" y="4118579"/>
            <a:ext cx="766141" cy="581890"/>
          </a:xfrm>
          <a:prstGeom prst="rect">
            <a:avLst/>
          </a:prstGeom>
          <a:ln w="6350">
            <a:noFill/>
          </a:ln>
        </p:spPr>
      </p:pic>
      <p:sp>
        <p:nvSpPr>
          <p:cNvPr id="189" name="Rectangle 188"/>
          <p:cNvSpPr/>
          <p:nvPr userDrawn="1"/>
        </p:nvSpPr>
        <p:spPr>
          <a:xfrm>
            <a:off x="4602917" y="4105161"/>
            <a:ext cx="766880" cy="583487"/>
          </a:xfrm>
          <a:prstGeom prst="rect">
            <a:avLst/>
          </a:prstGeom>
          <a:no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p:cNvSpPr/>
          <p:nvPr userDrawn="1"/>
        </p:nvSpPr>
        <p:spPr>
          <a:xfrm>
            <a:off x="4810881" y="430052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TextBox 190"/>
          <p:cNvSpPr txBox="1"/>
          <p:nvPr userDrawn="1"/>
        </p:nvSpPr>
        <p:spPr>
          <a:xfrm>
            <a:off x="4836691" y="4240711"/>
            <a:ext cx="558166" cy="215444"/>
          </a:xfrm>
          <a:prstGeom prst="rect">
            <a:avLst/>
          </a:prstGeom>
          <a:noFill/>
        </p:spPr>
        <p:txBody>
          <a:bodyPr wrap="none" rtlCol="0">
            <a:spAutoFit/>
          </a:bodyPr>
          <a:lstStyle/>
          <a:p>
            <a:r>
              <a:rPr lang="en-US" sz="800">
                <a:latin typeface="Calibri Light" panose="020F0302020204030204" pitchFamily="34" charset="0"/>
              </a:rPr>
              <a:t>Honolulu</a:t>
            </a:r>
            <a:endParaRPr lang="en-US" sz="800" dirty="0">
              <a:latin typeface="Calibri Light" panose="020F0302020204030204" pitchFamily="34" charset="0"/>
            </a:endParaRPr>
          </a:p>
        </p:txBody>
      </p:sp>
      <p:grpSp>
        <p:nvGrpSpPr>
          <p:cNvPr id="192" name="Group 191"/>
          <p:cNvGrpSpPr/>
          <p:nvPr userDrawn="1"/>
        </p:nvGrpSpPr>
        <p:grpSpPr>
          <a:xfrm>
            <a:off x="3992881" y="4849665"/>
            <a:ext cx="4737905" cy="215444"/>
            <a:chOff x="3992881" y="4849665"/>
            <a:chExt cx="4737905" cy="215444"/>
          </a:xfrm>
        </p:grpSpPr>
        <p:sp>
          <p:nvSpPr>
            <p:cNvPr id="195" name="TextBox 194"/>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96" name="Rectangle 195"/>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ectangle 196"/>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198" name="Rectangle 197"/>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272330362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uth America Ma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58570" y="48001"/>
            <a:ext cx="2943225" cy="5048250"/>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0"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5"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9" name="Group 18"/>
          <p:cNvGrpSpPr/>
          <p:nvPr userDrawn="1"/>
        </p:nvGrpSpPr>
        <p:grpSpPr>
          <a:xfrm>
            <a:off x="3992881" y="4849665"/>
            <a:ext cx="4737905" cy="215444"/>
            <a:chOff x="3992881" y="4849665"/>
            <a:chExt cx="4737905" cy="215444"/>
          </a:xfrm>
        </p:grpSpPr>
        <p:sp>
          <p:nvSpPr>
            <p:cNvPr id="21" name="TextBox 20"/>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22" name="Rectangle 21"/>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4" name="Rectangle 23"/>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11627267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uth America Map - Offices">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58570" y="66143"/>
            <a:ext cx="2943225" cy="5048250"/>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2"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4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43" name="Oval 42"/>
          <p:cNvSpPr/>
          <p:nvPr userDrawn="1"/>
        </p:nvSpPr>
        <p:spPr>
          <a:xfrm>
            <a:off x="6355161" y="43551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userDrawn="1"/>
        </p:nvSpPr>
        <p:spPr>
          <a:xfrm>
            <a:off x="6225621" y="59396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userDrawn="1"/>
        </p:nvSpPr>
        <p:spPr>
          <a:xfrm>
            <a:off x="6465351" y="57872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userDrawn="1"/>
        </p:nvSpPr>
        <p:spPr>
          <a:xfrm>
            <a:off x="7239081" y="96544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userDrawn="1"/>
        </p:nvSpPr>
        <p:spPr>
          <a:xfrm>
            <a:off x="6191381" y="155199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userDrawn="1"/>
        </p:nvSpPr>
        <p:spPr>
          <a:xfrm>
            <a:off x="8298261" y="208143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userDrawn="1"/>
        </p:nvSpPr>
        <p:spPr>
          <a:xfrm>
            <a:off x="8340221" y="226274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userDrawn="1"/>
        </p:nvSpPr>
        <p:spPr>
          <a:xfrm>
            <a:off x="8116808" y="21891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userDrawn="1"/>
        </p:nvSpPr>
        <p:spPr>
          <a:xfrm>
            <a:off x="8172581" y="226396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userDrawn="1"/>
        </p:nvSpPr>
        <p:spPr>
          <a:xfrm>
            <a:off x="8187821" y="231591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userDrawn="1"/>
        </p:nvSpPr>
        <p:spPr>
          <a:xfrm>
            <a:off x="7919254" y="247040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userDrawn="1"/>
        </p:nvSpPr>
        <p:spPr>
          <a:xfrm>
            <a:off x="7801268" y="27745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userDrawn="1"/>
        </p:nvSpPr>
        <p:spPr>
          <a:xfrm>
            <a:off x="7539411" y="31153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userDrawn="1"/>
        </p:nvSpPr>
        <p:spPr>
          <a:xfrm>
            <a:off x="7344505" y="314697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userDrawn="1"/>
        </p:nvSpPr>
        <p:spPr>
          <a:xfrm>
            <a:off x="6579901" y="304064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userDrawn="1"/>
        </p:nvSpPr>
        <p:spPr>
          <a:xfrm>
            <a:off x="7397386" y="244104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userDrawn="1"/>
        </p:nvSpPr>
        <p:spPr>
          <a:xfrm>
            <a:off x="6118812" y="83511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userDrawn="1"/>
        </p:nvSpPr>
        <p:spPr>
          <a:xfrm>
            <a:off x="6041353" y="932744"/>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30" name="Group 29"/>
          <p:cNvGrpSpPr/>
          <p:nvPr userDrawn="1"/>
        </p:nvGrpSpPr>
        <p:grpSpPr>
          <a:xfrm>
            <a:off x="3992881" y="4849665"/>
            <a:ext cx="4737905" cy="215444"/>
            <a:chOff x="3992881" y="4849665"/>
            <a:chExt cx="4737905" cy="215444"/>
          </a:xfrm>
        </p:grpSpPr>
        <p:sp>
          <p:nvSpPr>
            <p:cNvPr id="31" name="TextBox 30"/>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32" name="Rectangle 31"/>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34" name="Rectangle 33"/>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235842528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outh America Map - Offices - Label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58570" y="48001"/>
            <a:ext cx="2943225" cy="5048250"/>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0"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5" name="Oval 14"/>
          <p:cNvSpPr/>
          <p:nvPr userDrawn="1"/>
        </p:nvSpPr>
        <p:spPr>
          <a:xfrm>
            <a:off x="6355161" y="43551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userDrawn="1"/>
        </p:nvSpPr>
        <p:spPr>
          <a:xfrm>
            <a:off x="6389401" y="368329"/>
            <a:ext cx="569387" cy="215444"/>
          </a:xfrm>
          <a:prstGeom prst="rect">
            <a:avLst/>
          </a:prstGeom>
          <a:noFill/>
        </p:spPr>
        <p:txBody>
          <a:bodyPr wrap="none" rtlCol="0">
            <a:spAutoFit/>
          </a:bodyPr>
          <a:lstStyle/>
          <a:p>
            <a:r>
              <a:rPr lang="en-US" sz="800" dirty="0" smtClean="0">
                <a:latin typeface="Calibri Light" panose="020F0302020204030204" pitchFamily="34" charset="0"/>
              </a:rPr>
              <a:t>Medellin </a:t>
            </a:r>
            <a:endParaRPr lang="en-US" sz="800" dirty="0">
              <a:latin typeface="Calibri Light" panose="020F0302020204030204" pitchFamily="34" charset="0"/>
            </a:endParaRPr>
          </a:p>
        </p:txBody>
      </p:sp>
      <p:sp>
        <p:nvSpPr>
          <p:cNvPr id="21" name="Oval 20"/>
          <p:cNvSpPr/>
          <p:nvPr userDrawn="1"/>
        </p:nvSpPr>
        <p:spPr>
          <a:xfrm>
            <a:off x="6225621" y="59396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userDrawn="1"/>
        </p:nvSpPr>
        <p:spPr>
          <a:xfrm>
            <a:off x="5947441" y="526773"/>
            <a:ext cx="354584" cy="215444"/>
          </a:xfrm>
          <a:prstGeom prst="rect">
            <a:avLst/>
          </a:prstGeom>
          <a:noFill/>
        </p:spPr>
        <p:txBody>
          <a:bodyPr wrap="none" rtlCol="0">
            <a:spAutoFit/>
          </a:bodyPr>
          <a:lstStyle/>
          <a:p>
            <a:r>
              <a:rPr lang="en-US" sz="800" dirty="0" smtClean="0">
                <a:latin typeface="Calibri Light" panose="020F0302020204030204" pitchFamily="34" charset="0"/>
              </a:rPr>
              <a:t>Cali </a:t>
            </a:r>
            <a:endParaRPr lang="en-US" sz="800" dirty="0">
              <a:latin typeface="Calibri Light" panose="020F0302020204030204" pitchFamily="34" charset="0"/>
            </a:endParaRPr>
          </a:p>
        </p:txBody>
      </p:sp>
      <p:sp>
        <p:nvSpPr>
          <p:cNvPr id="23" name="Oval 22"/>
          <p:cNvSpPr/>
          <p:nvPr userDrawn="1"/>
        </p:nvSpPr>
        <p:spPr>
          <a:xfrm>
            <a:off x="6465351" y="57872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userDrawn="1"/>
        </p:nvSpPr>
        <p:spPr>
          <a:xfrm>
            <a:off x="6499591" y="511533"/>
            <a:ext cx="497252" cy="215444"/>
          </a:xfrm>
          <a:prstGeom prst="rect">
            <a:avLst/>
          </a:prstGeom>
          <a:noFill/>
        </p:spPr>
        <p:txBody>
          <a:bodyPr wrap="none" rtlCol="0">
            <a:spAutoFit/>
          </a:bodyPr>
          <a:lstStyle/>
          <a:p>
            <a:r>
              <a:rPr lang="en-US" sz="800" dirty="0" smtClean="0">
                <a:latin typeface="Calibri Light" panose="020F0302020204030204" pitchFamily="34" charset="0"/>
              </a:rPr>
              <a:t>Bogota </a:t>
            </a:r>
            <a:endParaRPr lang="en-US" sz="800" dirty="0">
              <a:latin typeface="Calibri Light" panose="020F0302020204030204" pitchFamily="34" charset="0"/>
            </a:endParaRPr>
          </a:p>
        </p:txBody>
      </p:sp>
      <p:sp>
        <p:nvSpPr>
          <p:cNvPr id="25" name="Oval 24"/>
          <p:cNvSpPr/>
          <p:nvPr userDrawn="1"/>
        </p:nvSpPr>
        <p:spPr>
          <a:xfrm>
            <a:off x="7239081" y="96544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userDrawn="1"/>
        </p:nvSpPr>
        <p:spPr>
          <a:xfrm>
            <a:off x="7273321" y="898254"/>
            <a:ext cx="535724" cy="215444"/>
          </a:xfrm>
          <a:prstGeom prst="rect">
            <a:avLst/>
          </a:prstGeom>
          <a:noFill/>
        </p:spPr>
        <p:txBody>
          <a:bodyPr wrap="none" rtlCol="0">
            <a:spAutoFit/>
          </a:bodyPr>
          <a:lstStyle/>
          <a:p>
            <a:r>
              <a:rPr lang="en-US" sz="800" dirty="0" smtClean="0">
                <a:latin typeface="Calibri Light" panose="020F0302020204030204" pitchFamily="34" charset="0"/>
              </a:rPr>
              <a:t>Manaus </a:t>
            </a:r>
            <a:endParaRPr lang="en-US" sz="800" dirty="0">
              <a:latin typeface="Calibri Light" panose="020F0302020204030204" pitchFamily="34" charset="0"/>
            </a:endParaRPr>
          </a:p>
        </p:txBody>
      </p:sp>
      <p:sp>
        <p:nvSpPr>
          <p:cNvPr id="27" name="Oval 26"/>
          <p:cNvSpPr/>
          <p:nvPr userDrawn="1"/>
        </p:nvSpPr>
        <p:spPr>
          <a:xfrm>
            <a:off x="6191381" y="155199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6225621" y="1484809"/>
            <a:ext cx="402674" cy="215444"/>
          </a:xfrm>
          <a:prstGeom prst="rect">
            <a:avLst/>
          </a:prstGeom>
          <a:noFill/>
        </p:spPr>
        <p:txBody>
          <a:bodyPr wrap="none" rtlCol="0">
            <a:spAutoFit/>
          </a:bodyPr>
          <a:lstStyle/>
          <a:p>
            <a:r>
              <a:rPr lang="en-US" sz="800" dirty="0" smtClean="0">
                <a:latin typeface="Calibri Light" panose="020F0302020204030204" pitchFamily="34" charset="0"/>
              </a:rPr>
              <a:t>Lima </a:t>
            </a:r>
            <a:endParaRPr lang="en-US" sz="800" dirty="0">
              <a:latin typeface="Calibri Light" panose="020F0302020204030204" pitchFamily="34" charset="0"/>
            </a:endParaRPr>
          </a:p>
        </p:txBody>
      </p:sp>
      <p:sp>
        <p:nvSpPr>
          <p:cNvPr id="29" name="Oval 28"/>
          <p:cNvSpPr/>
          <p:nvPr userDrawn="1"/>
        </p:nvSpPr>
        <p:spPr>
          <a:xfrm>
            <a:off x="8298261" y="208143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userDrawn="1"/>
        </p:nvSpPr>
        <p:spPr>
          <a:xfrm>
            <a:off x="8332501" y="2014249"/>
            <a:ext cx="816249" cy="215444"/>
          </a:xfrm>
          <a:prstGeom prst="rect">
            <a:avLst/>
          </a:prstGeom>
          <a:noFill/>
        </p:spPr>
        <p:txBody>
          <a:bodyPr wrap="none" rtlCol="0">
            <a:spAutoFit/>
          </a:bodyPr>
          <a:lstStyle/>
          <a:p>
            <a:r>
              <a:rPr lang="en-US" sz="800" dirty="0" smtClean="0">
                <a:latin typeface="Calibri Light" panose="020F0302020204030204" pitchFamily="34" charset="0"/>
              </a:rPr>
              <a:t>Belo Horizonte </a:t>
            </a:r>
            <a:endParaRPr lang="en-US" sz="800" dirty="0">
              <a:latin typeface="Calibri Light" panose="020F0302020204030204" pitchFamily="34" charset="0"/>
            </a:endParaRPr>
          </a:p>
        </p:txBody>
      </p:sp>
      <p:sp>
        <p:nvSpPr>
          <p:cNvPr id="31" name="Oval 30"/>
          <p:cNvSpPr/>
          <p:nvPr userDrawn="1"/>
        </p:nvSpPr>
        <p:spPr>
          <a:xfrm>
            <a:off x="8340221" y="226274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userDrawn="1"/>
        </p:nvSpPr>
        <p:spPr>
          <a:xfrm>
            <a:off x="8374461" y="2195553"/>
            <a:ext cx="780983" cy="215444"/>
          </a:xfrm>
          <a:prstGeom prst="rect">
            <a:avLst/>
          </a:prstGeom>
          <a:noFill/>
        </p:spPr>
        <p:txBody>
          <a:bodyPr wrap="none" rtlCol="0">
            <a:spAutoFit/>
          </a:bodyPr>
          <a:lstStyle/>
          <a:p>
            <a:r>
              <a:rPr lang="en-US" sz="800" dirty="0" smtClean="0">
                <a:latin typeface="Calibri Light" panose="020F0302020204030204" pitchFamily="34" charset="0"/>
              </a:rPr>
              <a:t>Rio de Janeiro </a:t>
            </a:r>
            <a:endParaRPr lang="en-US" sz="800" dirty="0">
              <a:latin typeface="Calibri Light" panose="020F0302020204030204" pitchFamily="34" charset="0"/>
            </a:endParaRPr>
          </a:p>
        </p:txBody>
      </p:sp>
      <p:sp>
        <p:nvSpPr>
          <p:cNvPr id="34" name="TextBox 33"/>
          <p:cNvSpPr txBox="1"/>
          <p:nvPr userDrawn="1"/>
        </p:nvSpPr>
        <p:spPr>
          <a:xfrm>
            <a:off x="7606253" y="2107327"/>
            <a:ext cx="607859" cy="215444"/>
          </a:xfrm>
          <a:prstGeom prst="rect">
            <a:avLst/>
          </a:prstGeom>
          <a:noFill/>
        </p:spPr>
        <p:txBody>
          <a:bodyPr wrap="none" rtlCol="0">
            <a:spAutoFit/>
          </a:bodyPr>
          <a:lstStyle/>
          <a:p>
            <a:r>
              <a:rPr lang="en-US" sz="800" dirty="0" smtClean="0">
                <a:latin typeface="Calibri Light" panose="020F0302020204030204" pitchFamily="34" charset="0"/>
              </a:rPr>
              <a:t>Campinas </a:t>
            </a:r>
            <a:endParaRPr lang="en-US" sz="800" dirty="0">
              <a:latin typeface="Calibri Light" panose="020F0302020204030204" pitchFamily="34" charset="0"/>
            </a:endParaRPr>
          </a:p>
        </p:txBody>
      </p:sp>
      <p:sp>
        <p:nvSpPr>
          <p:cNvPr id="35" name="Oval 34"/>
          <p:cNvSpPr/>
          <p:nvPr userDrawn="1"/>
        </p:nvSpPr>
        <p:spPr>
          <a:xfrm>
            <a:off x="8172581" y="226396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userDrawn="1"/>
        </p:nvSpPr>
        <p:spPr>
          <a:xfrm>
            <a:off x="7665801" y="2212020"/>
            <a:ext cx="606256" cy="215444"/>
          </a:xfrm>
          <a:prstGeom prst="rect">
            <a:avLst/>
          </a:prstGeom>
          <a:noFill/>
        </p:spPr>
        <p:txBody>
          <a:bodyPr wrap="none" rtlCol="0">
            <a:spAutoFit/>
          </a:bodyPr>
          <a:lstStyle/>
          <a:p>
            <a:r>
              <a:rPr lang="en-US" sz="800" dirty="0" smtClean="0">
                <a:latin typeface="Calibri Light" panose="020F0302020204030204" pitchFamily="34" charset="0"/>
              </a:rPr>
              <a:t>Sao Paulo </a:t>
            </a:r>
            <a:endParaRPr lang="en-US" sz="800" dirty="0">
              <a:latin typeface="Calibri Light" panose="020F0302020204030204" pitchFamily="34" charset="0"/>
            </a:endParaRPr>
          </a:p>
        </p:txBody>
      </p:sp>
      <p:sp>
        <p:nvSpPr>
          <p:cNvPr id="37" name="Oval 36"/>
          <p:cNvSpPr/>
          <p:nvPr userDrawn="1"/>
        </p:nvSpPr>
        <p:spPr>
          <a:xfrm>
            <a:off x="8187821" y="231591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userDrawn="1"/>
        </p:nvSpPr>
        <p:spPr>
          <a:xfrm>
            <a:off x="8199201" y="2309689"/>
            <a:ext cx="481222" cy="215444"/>
          </a:xfrm>
          <a:prstGeom prst="rect">
            <a:avLst/>
          </a:prstGeom>
          <a:noFill/>
        </p:spPr>
        <p:txBody>
          <a:bodyPr wrap="none" rtlCol="0">
            <a:spAutoFit/>
          </a:bodyPr>
          <a:lstStyle/>
          <a:p>
            <a:r>
              <a:rPr lang="en-US" sz="800" dirty="0" smtClean="0">
                <a:latin typeface="Calibri Light" panose="020F0302020204030204" pitchFamily="34" charset="0"/>
              </a:rPr>
              <a:t>Santos </a:t>
            </a:r>
            <a:endParaRPr lang="en-US" sz="800" dirty="0">
              <a:latin typeface="Calibri Light" panose="020F0302020204030204" pitchFamily="34" charset="0"/>
            </a:endParaRPr>
          </a:p>
        </p:txBody>
      </p:sp>
      <p:sp>
        <p:nvSpPr>
          <p:cNvPr id="39" name="Oval 38"/>
          <p:cNvSpPr/>
          <p:nvPr userDrawn="1"/>
        </p:nvSpPr>
        <p:spPr>
          <a:xfrm>
            <a:off x="7919254" y="247040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userDrawn="1"/>
        </p:nvSpPr>
        <p:spPr>
          <a:xfrm>
            <a:off x="7475845" y="2403213"/>
            <a:ext cx="529312" cy="215444"/>
          </a:xfrm>
          <a:prstGeom prst="rect">
            <a:avLst/>
          </a:prstGeom>
          <a:noFill/>
        </p:spPr>
        <p:txBody>
          <a:bodyPr wrap="none" rtlCol="0">
            <a:spAutoFit/>
          </a:bodyPr>
          <a:lstStyle/>
          <a:p>
            <a:r>
              <a:rPr lang="en-US" sz="800" dirty="0" smtClean="0">
                <a:latin typeface="Calibri Light" panose="020F0302020204030204" pitchFamily="34" charset="0"/>
              </a:rPr>
              <a:t>Curitiba </a:t>
            </a:r>
            <a:endParaRPr lang="en-US" sz="800" dirty="0">
              <a:latin typeface="Calibri Light" panose="020F0302020204030204" pitchFamily="34" charset="0"/>
            </a:endParaRPr>
          </a:p>
        </p:txBody>
      </p:sp>
      <p:sp>
        <p:nvSpPr>
          <p:cNvPr id="41" name="Oval 40"/>
          <p:cNvSpPr/>
          <p:nvPr userDrawn="1"/>
        </p:nvSpPr>
        <p:spPr>
          <a:xfrm>
            <a:off x="7801268" y="27745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userDrawn="1"/>
        </p:nvSpPr>
        <p:spPr>
          <a:xfrm>
            <a:off x="7835508" y="2707315"/>
            <a:ext cx="723275" cy="215444"/>
          </a:xfrm>
          <a:prstGeom prst="rect">
            <a:avLst/>
          </a:prstGeom>
          <a:noFill/>
        </p:spPr>
        <p:txBody>
          <a:bodyPr wrap="none" rtlCol="0">
            <a:spAutoFit/>
          </a:bodyPr>
          <a:lstStyle/>
          <a:p>
            <a:r>
              <a:rPr lang="en-US" sz="800" dirty="0" smtClean="0">
                <a:latin typeface="Calibri Light" panose="020F0302020204030204" pitchFamily="34" charset="0"/>
              </a:rPr>
              <a:t>Porto Alegre </a:t>
            </a:r>
            <a:endParaRPr lang="en-US" sz="800" dirty="0">
              <a:latin typeface="Calibri Light" panose="020F0302020204030204" pitchFamily="34" charset="0"/>
            </a:endParaRPr>
          </a:p>
        </p:txBody>
      </p:sp>
      <p:sp>
        <p:nvSpPr>
          <p:cNvPr id="43" name="Oval 42"/>
          <p:cNvSpPr/>
          <p:nvPr userDrawn="1"/>
        </p:nvSpPr>
        <p:spPr>
          <a:xfrm>
            <a:off x="7539411" y="31153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userDrawn="1"/>
        </p:nvSpPr>
        <p:spPr>
          <a:xfrm>
            <a:off x="7573651" y="3048126"/>
            <a:ext cx="708848" cy="215444"/>
          </a:xfrm>
          <a:prstGeom prst="rect">
            <a:avLst/>
          </a:prstGeom>
          <a:noFill/>
        </p:spPr>
        <p:txBody>
          <a:bodyPr wrap="none" rtlCol="0">
            <a:spAutoFit/>
          </a:bodyPr>
          <a:lstStyle/>
          <a:p>
            <a:r>
              <a:rPr lang="en-US" sz="800" dirty="0" smtClean="0">
                <a:latin typeface="Calibri Light" panose="020F0302020204030204" pitchFamily="34" charset="0"/>
              </a:rPr>
              <a:t>Montevideo </a:t>
            </a:r>
            <a:endParaRPr lang="en-US" sz="800" dirty="0">
              <a:latin typeface="Calibri Light" panose="020F0302020204030204" pitchFamily="34" charset="0"/>
            </a:endParaRPr>
          </a:p>
        </p:txBody>
      </p:sp>
      <p:sp>
        <p:nvSpPr>
          <p:cNvPr id="45" name="Oval 44"/>
          <p:cNvSpPr/>
          <p:nvPr userDrawn="1"/>
        </p:nvSpPr>
        <p:spPr>
          <a:xfrm>
            <a:off x="7344505" y="314697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userDrawn="1"/>
        </p:nvSpPr>
        <p:spPr>
          <a:xfrm>
            <a:off x="6683613" y="3079784"/>
            <a:ext cx="740908" cy="215444"/>
          </a:xfrm>
          <a:prstGeom prst="rect">
            <a:avLst/>
          </a:prstGeom>
          <a:noFill/>
        </p:spPr>
        <p:txBody>
          <a:bodyPr wrap="none" rtlCol="0">
            <a:spAutoFit/>
          </a:bodyPr>
          <a:lstStyle/>
          <a:p>
            <a:r>
              <a:rPr lang="en-US" sz="800" dirty="0" smtClean="0">
                <a:latin typeface="Calibri Light" panose="020F0302020204030204" pitchFamily="34" charset="0"/>
              </a:rPr>
              <a:t>Buenos Aires </a:t>
            </a:r>
            <a:endParaRPr lang="en-US" sz="800" dirty="0">
              <a:latin typeface="Calibri Light" panose="020F0302020204030204" pitchFamily="34" charset="0"/>
            </a:endParaRPr>
          </a:p>
        </p:txBody>
      </p:sp>
      <p:sp>
        <p:nvSpPr>
          <p:cNvPr id="47" name="Oval 46"/>
          <p:cNvSpPr/>
          <p:nvPr userDrawn="1"/>
        </p:nvSpPr>
        <p:spPr>
          <a:xfrm>
            <a:off x="6579901" y="304064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userDrawn="1"/>
        </p:nvSpPr>
        <p:spPr>
          <a:xfrm>
            <a:off x="6095981" y="2973453"/>
            <a:ext cx="559769" cy="215444"/>
          </a:xfrm>
          <a:prstGeom prst="rect">
            <a:avLst/>
          </a:prstGeom>
          <a:noFill/>
        </p:spPr>
        <p:txBody>
          <a:bodyPr wrap="none" rtlCol="0">
            <a:spAutoFit/>
          </a:bodyPr>
          <a:lstStyle/>
          <a:p>
            <a:r>
              <a:rPr lang="en-US" sz="800" dirty="0" smtClean="0">
                <a:latin typeface="Calibri Light" panose="020F0302020204030204" pitchFamily="34" charset="0"/>
              </a:rPr>
              <a:t>Santiago </a:t>
            </a:r>
            <a:endParaRPr lang="en-US" sz="800" dirty="0">
              <a:latin typeface="Calibri Light" panose="020F0302020204030204" pitchFamily="34" charset="0"/>
            </a:endParaRPr>
          </a:p>
        </p:txBody>
      </p:sp>
      <p:sp>
        <p:nvSpPr>
          <p:cNvPr id="49" name="Oval 48"/>
          <p:cNvSpPr/>
          <p:nvPr userDrawn="1"/>
        </p:nvSpPr>
        <p:spPr>
          <a:xfrm>
            <a:off x="7397386" y="244104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userDrawn="1"/>
        </p:nvSpPr>
        <p:spPr>
          <a:xfrm>
            <a:off x="6891086" y="2362680"/>
            <a:ext cx="559769" cy="215444"/>
          </a:xfrm>
          <a:prstGeom prst="rect">
            <a:avLst/>
          </a:prstGeom>
          <a:noFill/>
        </p:spPr>
        <p:txBody>
          <a:bodyPr wrap="none" rtlCol="0">
            <a:spAutoFit/>
          </a:bodyPr>
          <a:lstStyle/>
          <a:p>
            <a:r>
              <a:rPr lang="en-US" sz="800">
                <a:latin typeface="Calibri Light" panose="020F0302020204030204" pitchFamily="34" charset="0"/>
              </a:rPr>
              <a:t>Asunción</a:t>
            </a:r>
            <a:endParaRPr lang="en-US" sz="800" dirty="0">
              <a:latin typeface="Calibri Light" panose="020F0302020204030204" pitchFamily="34" charset="0"/>
            </a:endParaRPr>
          </a:p>
        </p:txBody>
      </p:sp>
      <p:sp>
        <p:nvSpPr>
          <p:cNvPr id="51" name="Oval 50"/>
          <p:cNvSpPr/>
          <p:nvPr userDrawn="1"/>
        </p:nvSpPr>
        <p:spPr>
          <a:xfrm>
            <a:off x="6118812" y="83511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userDrawn="1"/>
        </p:nvSpPr>
        <p:spPr>
          <a:xfrm>
            <a:off x="6146409" y="765781"/>
            <a:ext cx="415498" cy="215444"/>
          </a:xfrm>
          <a:prstGeom prst="rect">
            <a:avLst/>
          </a:prstGeom>
          <a:noFill/>
        </p:spPr>
        <p:txBody>
          <a:bodyPr wrap="none" rtlCol="0">
            <a:spAutoFit/>
          </a:bodyPr>
          <a:lstStyle/>
          <a:p>
            <a:r>
              <a:rPr lang="en-US" sz="800">
                <a:latin typeface="Calibri Light" panose="020F0302020204030204" pitchFamily="34" charset="0"/>
              </a:rPr>
              <a:t>Quito</a:t>
            </a:r>
            <a:endParaRPr lang="en-US" sz="800" dirty="0">
              <a:latin typeface="Calibri Light" panose="020F0302020204030204" pitchFamily="34" charset="0"/>
            </a:endParaRPr>
          </a:p>
        </p:txBody>
      </p:sp>
      <p:sp>
        <p:nvSpPr>
          <p:cNvPr id="53" name="Oval 52"/>
          <p:cNvSpPr/>
          <p:nvPr userDrawn="1"/>
        </p:nvSpPr>
        <p:spPr>
          <a:xfrm>
            <a:off x="6041353" y="932744"/>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userDrawn="1"/>
        </p:nvSpPr>
        <p:spPr>
          <a:xfrm>
            <a:off x="5504573" y="862004"/>
            <a:ext cx="593432" cy="215444"/>
          </a:xfrm>
          <a:prstGeom prst="rect">
            <a:avLst/>
          </a:prstGeom>
          <a:noFill/>
        </p:spPr>
        <p:txBody>
          <a:bodyPr wrap="none" rtlCol="0">
            <a:spAutoFit/>
          </a:bodyPr>
          <a:lstStyle/>
          <a:p>
            <a:r>
              <a:rPr lang="en-US" sz="800">
                <a:latin typeface="Calibri Light" panose="020F0302020204030204" pitchFamily="34" charset="0"/>
              </a:rPr>
              <a:t>Guayaquil</a:t>
            </a:r>
            <a:endParaRPr lang="en-US" sz="800" dirty="0">
              <a:latin typeface="Calibri Light" panose="020F0302020204030204" pitchFamily="34" charset="0"/>
            </a:endParaRPr>
          </a:p>
        </p:txBody>
      </p:sp>
      <p:sp>
        <p:nvSpPr>
          <p:cNvPr id="55"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56" name="Group 55"/>
          <p:cNvGrpSpPr/>
          <p:nvPr userDrawn="1"/>
        </p:nvGrpSpPr>
        <p:grpSpPr>
          <a:xfrm>
            <a:off x="3992881" y="4849665"/>
            <a:ext cx="4737905" cy="215444"/>
            <a:chOff x="3992881" y="4849665"/>
            <a:chExt cx="4737905" cy="215444"/>
          </a:xfrm>
        </p:grpSpPr>
        <p:sp>
          <p:nvSpPr>
            <p:cNvPr id="57" name="TextBox 56"/>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58" name="Rectangle 57"/>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60" name="Rectangle 59"/>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
        <p:nvSpPr>
          <p:cNvPr id="61" name="Oval 60"/>
          <p:cNvSpPr/>
          <p:nvPr userDrawn="1"/>
        </p:nvSpPr>
        <p:spPr>
          <a:xfrm>
            <a:off x="8116808" y="21891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68499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sia Map">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4281" r="27174" b="-1676"/>
          <a:stretch/>
        </p:blipFill>
        <p:spPr>
          <a:xfrm>
            <a:off x="4569750" y="-6578"/>
            <a:ext cx="4574249" cy="5150900"/>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4"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5" name="Group 14"/>
          <p:cNvGrpSpPr/>
          <p:nvPr userDrawn="1"/>
        </p:nvGrpSpPr>
        <p:grpSpPr>
          <a:xfrm>
            <a:off x="3992881" y="4849665"/>
            <a:ext cx="4737905" cy="215444"/>
            <a:chOff x="3992881" y="4849665"/>
            <a:chExt cx="4737905" cy="215444"/>
          </a:xfrm>
        </p:grpSpPr>
        <p:sp>
          <p:nvSpPr>
            <p:cNvPr id="17" name="TextBox 16"/>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22" name="Rectangle 21"/>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4" name="Rectangle 23"/>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238369767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sia Map - Offices">
    <p:spTree>
      <p:nvGrpSpPr>
        <p:cNvPr id="1" name=""/>
        <p:cNvGrpSpPr/>
        <p:nvPr/>
      </p:nvGrpSpPr>
      <p:grpSpPr>
        <a:xfrm>
          <a:off x="0" y="0"/>
          <a:ext cx="0" cy="0"/>
          <a:chOff x="0" y="0"/>
          <a:chExt cx="0" cy="0"/>
        </a:xfrm>
      </p:grpSpPr>
      <p:pic>
        <p:nvPicPr>
          <p:cNvPr id="169" name="Picture 168"/>
          <p:cNvPicPr>
            <a:picLocks noChangeAspect="1"/>
          </p:cNvPicPr>
          <p:nvPr userDrawn="1"/>
        </p:nvPicPr>
        <p:blipFill rotWithShape="1">
          <a:blip r:embed="rId2" cstate="screen">
            <a:extLst>
              <a:ext uri="{28A0092B-C50C-407E-A947-70E740481C1C}">
                <a14:useLocalDpi xmlns:a14="http://schemas.microsoft.com/office/drawing/2010/main"/>
              </a:ext>
            </a:extLst>
          </a:blip>
          <a:srcRect t="3787" r="27204"/>
          <a:stretch/>
        </p:blipFill>
        <p:spPr>
          <a:xfrm>
            <a:off x="4571644" y="-28893"/>
            <a:ext cx="4572356" cy="5088341"/>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91" name="Oval 90"/>
          <p:cNvSpPr/>
          <p:nvPr userDrawn="1"/>
        </p:nvSpPr>
        <p:spPr>
          <a:xfrm>
            <a:off x="8126944" y="358106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userDrawn="1"/>
        </p:nvSpPr>
        <p:spPr>
          <a:xfrm>
            <a:off x="8208950" y="361940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userDrawn="1"/>
        </p:nvSpPr>
        <p:spPr>
          <a:xfrm>
            <a:off x="7910606" y="367342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userDrawn="1"/>
        </p:nvSpPr>
        <p:spPr>
          <a:xfrm>
            <a:off x="8177843" y="36254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p:nvPr userDrawn="1"/>
        </p:nvSpPr>
        <p:spPr>
          <a:xfrm>
            <a:off x="8137310" y="367135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userDrawn="1"/>
        </p:nvSpPr>
        <p:spPr>
          <a:xfrm>
            <a:off x="8137310" y="374205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p:nvPr userDrawn="1"/>
        </p:nvSpPr>
        <p:spPr>
          <a:xfrm>
            <a:off x="7420159" y="411987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p:cNvSpPr/>
          <p:nvPr userDrawn="1"/>
        </p:nvSpPr>
        <p:spPr>
          <a:xfrm>
            <a:off x="7952394" y="375448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p:nvPr userDrawn="1"/>
        </p:nvSpPr>
        <p:spPr>
          <a:xfrm>
            <a:off x="7851112" y="371189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p:cNvSpPr/>
          <p:nvPr userDrawn="1"/>
        </p:nvSpPr>
        <p:spPr>
          <a:xfrm>
            <a:off x="7867812" y="36816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userDrawn="1"/>
        </p:nvSpPr>
        <p:spPr>
          <a:xfrm>
            <a:off x="7881400" y="372214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p:cNvSpPr/>
          <p:nvPr userDrawn="1"/>
        </p:nvSpPr>
        <p:spPr>
          <a:xfrm>
            <a:off x="7944231" y="371189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p:nvPr userDrawn="1"/>
        </p:nvSpPr>
        <p:spPr>
          <a:xfrm>
            <a:off x="7891645" y="37626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p:cNvSpPr/>
          <p:nvPr userDrawn="1"/>
        </p:nvSpPr>
        <p:spPr>
          <a:xfrm>
            <a:off x="7705513" y="371189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p:cNvSpPr/>
          <p:nvPr userDrawn="1"/>
        </p:nvSpPr>
        <p:spPr>
          <a:xfrm>
            <a:off x="7468059" y="363082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userDrawn="1"/>
        </p:nvSpPr>
        <p:spPr>
          <a:xfrm>
            <a:off x="7601341" y="380321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p:cNvSpPr/>
          <p:nvPr userDrawn="1"/>
        </p:nvSpPr>
        <p:spPr>
          <a:xfrm>
            <a:off x="7694186" y="398376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p:cNvSpPr/>
          <p:nvPr userDrawn="1"/>
        </p:nvSpPr>
        <p:spPr>
          <a:xfrm>
            <a:off x="7641874" y="421169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p:cNvSpPr/>
          <p:nvPr userDrawn="1"/>
        </p:nvSpPr>
        <p:spPr>
          <a:xfrm>
            <a:off x="7560372" y="417738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p:cNvSpPr/>
          <p:nvPr userDrawn="1"/>
        </p:nvSpPr>
        <p:spPr>
          <a:xfrm>
            <a:off x="7202470" y="394323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userDrawn="1"/>
        </p:nvSpPr>
        <p:spPr>
          <a:xfrm>
            <a:off x="7379626" y="440339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p:cNvSpPr/>
          <p:nvPr userDrawn="1"/>
        </p:nvSpPr>
        <p:spPr>
          <a:xfrm>
            <a:off x="7547943" y="458368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p:nvPr userDrawn="1"/>
        </p:nvSpPr>
        <p:spPr>
          <a:xfrm>
            <a:off x="7772237" y="489633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Oval 195"/>
          <p:cNvSpPr/>
          <p:nvPr userDrawn="1"/>
        </p:nvSpPr>
        <p:spPr>
          <a:xfrm>
            <a:off x="7870073" y="48990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p:cNvSpPr/>
          <p:nvPr userDrawn="1"/>
        </p:nvSpPr>
        <p:spPr>
          <a:xfrm>
            <a:off x="7641438" y="48561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userDrawn="1"/>
        </p:nvSpPr>
        <p:spPr>
          <a:xfrm>
            <a:off x="7390518" y="405591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p:cNvSpPr/>
          <p:nvPr userDrawn="1"/>
        </p:nvSpPr>
        <p:spPr>
          <a:xfrm>
            <a:off x="8025297" y="462208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p:cNvSpPr/>
          <p:nvPr userDrawn="1"/>
        </p:nvSpPr>
        <p:spPr>
          <a:xfrm>
            <a:off x="8296753" y="422838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p:cNvSpPr/>
          <p:nvPr userDrawn="1"/>
        </p:nvSpPr>
        <p:spPr>
          <a:xfrm>
            <a:off x="7431051" y="44844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Oval 201"/>
          <p:cNvSpPr/>
          <p:nvPr userDrawn="1"/>
        </p:nvSpPr>
        <p:spPr>
          <a:xfrm>
            <a:off x="7508592" y="45654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p:cNvSpPr/>
          <p:nvPr userDrawn="1"/>
        </p:nvSpPr>
        <p:spPr>
          <a:xfrm>
            <a:off x="9103467" y="409631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Oval 203"/>
          <p:cNvSpPr/>
          <p:nvPr userDrawn="1"/>
        </p:nvSpPr>
        <p:spPr>
          <a:xfrm>
            <a:off x="8196902" y="404449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userDrawn="1"/>
        </p:nvSpPr>
        <p:spPr>
          <a:xfrm>
            <a:off x="8137310" y="401525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userDrawn="1"/>
        </p:nvSpPr>
        <p:spPr>
          <a:xfrm>
            <a:off x="7547943" y="454888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userDrawn="1"/>
        </p:nvSpPr>
        <p:spPr>
          <a:xfrm>
            <a:off x="7870073" y="37333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userDrawn="1"/>
        </p:nvSpPr>
        <p:spPr>
          <a:xfrm>
            <a:off x="8056244" y="365224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userDrawn="1"/>
        </p:nvSpPr>
        <p:spPr>
          <a:xfrm>
            <a:off x="8079845" y="36216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userDrawn="1"/>
        </p:nvSpPr>
        <p:spPr>
          <a:xfrm>
            <a:off x="7975178" y="34813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userDrawn="1"/>
        </p:nvSpPr>
        <p:spPr>
          <a:xfrm>
            <a:off x="8160911" y="350000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userDrawn="1"/>
        </p:nvSpPr>
        <p:spPr>
          <a:xfrm>
            <a:off x="8214286" y="341893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userDrawn="1"/>
        </p:nvSpPr>
        <p:spPr>
          <a:xfrm>
            <a:off x="8791781" y="318390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userDrawn="1"/>
        </p:nvSpPr>
        <p:spPr>
          <a:xfrm>
            <a:off x="8886555" y="315203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userDrawn="1"/>
        </p:nvSpPr>
        <p:spPr>
          <a:xfrm>
            <a:off x="7722940" y="323966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userDrawn="1"/>
        </p:nvSpPr>
        <p:spPr>
          <a:xfrm>
            <a:off x="7520275" y="337840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userDrawn="1"/>
        </p:nvSpPr>
        <p:spPr>
          <a:xfrm>
            <a:off x="7845953" y="30574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userDrawn="1"/>
        </p:nvSpPr>
        <p:spPr>
          <a:xfrm>
            <a:off x="7886256" y="320610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userDrawn="1"/>
        </p:nvSpPr>
        <p:spPr>
          <a:xfrm>
            <a:off x="8106363" y="320610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userDrawn="1"/>
        </p:nvSpPr>
        <p:spPr>
          <a:xfrm>
            <a:off x="8076946" y="315495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userDrawn="1"/>
        </p:nvSpPr>
        <p:spPr>
          <a:xfrm>
            <a:off x="7999178" y="292669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userDrawn="1"/>
        </p:nvSpPr>
        <p:spPr>
          <a:xfrm>
            <a:off x="8002999" y="311765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userDrawn="1"/>
        </p:nvSpPr>
        <p:spPr>
          <a:xfrm>
            <a:off x="6436300" y="353518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userDrawn="1"/>
        </p:nvSpPr>
        <p:spPr>
          <a:xfrm>
            <a:off x="9022401" y="2566364"/>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userDrawn="1"/>
        </p:nvSpPr>
        <p:spPr>
          <a:xfrm>
            <a:off x="6402705" y="334402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userDrawn="1"/>
        </p:nvSpPr>
        <p:spPr>
          <a:xfrm>
            <a:off x="6321840" y="333857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userDrawn="1"/>
        </p:nvSpPr>
        <p:spPr>
          <a:xfrm>
            <a:off x="6454046" y="337840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userDrawn="1"/>
        </p:nvSpPr>
        <p:spPr>
          <a:xfrm>
            <a:off x="8045878" y="300776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userDrawn="1"/>
        </p:nvSpPr>
        <p:spPr>
          <a:xfrm>
            <a:off x="6496166" y="349465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userDrawn="1"/>
        </p:nvSpPr>
        <p:spPr>
          <a:xfrm>
            <a:off x="6315235" y="371395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userDrawn="1"/>
        </p:nvSpPr>
        <p:spPr>
          <a:xfrm>
            <a:off x="7921933" y="305417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userDrawn="1"/>
        </p:nvSpPr>
        <p:spPr>
          <a:xfrm>
            <a:off x="6372980" y="391403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userDrawn="1"/>
        </p:nvSpPr>
        <p:spPr>
          <a:xfrm>
            <a:off x="6332447" y="387921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userDrawn="1"/>
        </p:nvSpPr>
        <p:spPr>
          <a:xfrm>
            <a:off x="8169668" y="30574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userDrawn="1"/>
        </p:nvSpPr>
        <p:spPr>
          <a:xfrm>
            <a:off x="7624447" y="341893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userDrawn="1"/>
        </p:nvSpPr>
        <p:spPr>
          <a:xfrm>
            <a:off x="7898693" y="337840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userDrawn="1"/>
        </p:nvSpPr>
        <p:spPr>
          <a:xfrm>
            <a:off x="8730786" y="319912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userDrawn="1"/>
        </p:nvSpPr>
        <p:spPr>
          <a:xfrm>
            <a:off x="6517366" y="411987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userDrawn="1"/>
        </p:nvSpPr>
        <p:spPr>
          <a:xfrm>
            <a:off x="6500372" y="419223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userDrawn="1"/>
        </p:nvSpPr>
        <p:spPr>
          <a:xfrm>
            <a:off x="6536699" y="394323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userDrawn="1"/>
        </p:nvSpPr>
        <p:spPr>
          <a:xfrm>
            <a:off x="8207038" y="299379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userDrawn="1"/>
        </p:nvSpPr>
        <p:spPr>
          <a:xfrm>
            <a:off x="8039312" y="337840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userDrawn="1"/>
        </p:nvSpPr>
        <p:spPr>
          <a:xfrm>
            <a:off x="8167477" y="328717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userDrawn="1"/>
        </p:nvSpPr>
        <p:spPr>
          <a:xfrm>
            <a:off x="6536699" y="427243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userDrawn="1"/>
        </p:nvSpPr>
        <p:spPr>
          <a:xfrm>
            <a:off x="6436300" y="423739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userDrawn="1"/>
        </p:nvSpPr>
        <p:spPr>
          <a:xfrm>
            <a:off x="6621971" y="40964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userDrawn="1"/>
        </p:nvSpPr>
        <p:spPr>
          <a:xfrm>
            <a:off x="6597225" y="4362861"/>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userDrawn="1"/>
        </p:nvSpPr>
        <p:spPr>
          <a:xfrm>
            <a:off x="6998436" y="369277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userDrawn="1"/>
        </p:nvSpPr>
        <p:spPr>
          <a:xfrm>
            <a:off x="6720335" y="208406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userDrawn="1"/>
        </p:nvSpPr>
        <p:spPr>
          <a:xfrm>
            <a:off x="8385630" y="312993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userDrawn="1"/>
        </p:nvSpPr>
        <p:spPr>
          <a:xfrm>
            <a:off x="7075523" y="374254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userDrawn="1"/>
        </p:nvSpPr>
        <p:spPr>
          <a:xfrm>
            <a:off x="8389267" y="265201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userDrawn="1"/>
        </p:nvSpPr>
        <p:spPr>
          <a:xfrm>
            <a:off x="8730786" y="248529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userDrawn="1"/>
        </p:nvSpPr>
        <p:spPr>
          <a:xfrm>
            <a:off x="8488539" y="316364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userDrawn="1"/>
        </p:nvSpPr>
        <p:spPr>
          <a:xfrm>
            <a:off x="6917370" y="375242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userDrawn="1"/>
        </p:nvSpPr>
        <p:spPr>
          <a:xfrm>
            <a:off x="8229703" y="307388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userDrawn="1"/>
        </p:nvSpPr>
        <p:spPr>
          <a:xfrm>
            <a:off x="8140300" y="291272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userDrawn="1"/>
        </p:nvSpPr>
        <p:spPr>
          <a:xfrm>
            <a:off x="8159947" y="312515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userDrawn="1"/>
        </p:nvSpPr>
        <p:spPr>
          <a:xfrm>
            <a:off x="7863165" y="349465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userDrawn="1"/>
        </p:nvSpPr>
        <p:spPr>
          <a:xfrm>
            <a:off x="8208010" y="333786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userDrawn="1"/>
        </p:nvSpPr>
        <p:spPr>
          <a:xfrm>
            <a:off x="8167477" y="333786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userDrawn="1"/>
        </p:nvSpPr>
        <p:spPr>
          <a:xfrm>
            <a:off x="7886256" y="366594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userDrawn="1"/>
        </p:nvSpPr>
        <p:spPr>
          <a:xfrm>
            <a:off x="8377819" y="318564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userDrawn="1"/>
        </p:nvSpPr>
        <p:spPr>
          <a:xfrm>
            <a:off x="8407473" y="304069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userDrawn="1"/>
        </p:nvSpPr>
        <p:spPr>
          <a:xfrm>
            <a:off x="8597568" y="278149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userDrawn="1"/>
        </p:nvSpPr>
        <p:spPr>
          <a:xfrm>
            <a:off x="8337286" y="27409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userDrawn="1"/>
        </p:nvSpPr>
        <p:spPr>
          <a:xfrm>
            <a:off x="8389267" y="306058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userDrawn="1"/>
        </p:nvSpPr>
        <p:spPr>
          <a:xfrm>
            <a:off x="8256220" y="287048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userDrawn="1"/>
        </p:nvSpPr>
        <p:spPr>
          <a:xfrm>
            <a:off x="8030414" y="333457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userDrawn="1"/>
        </p:nvSpPr>
        <p:spPr>
          <a:xfrm>
            <a:off x="8137310" y="332770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userDrawn="1"/>
        </p:nvSpPr>
        <p:spPr>
          <a:xfrm>
            <a:off x="8099767" y="332770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userDrawn="1"/>
        </p:nvSpPr>
        <p:spPr>
          <a:xfrm>
            <a:off x="8237435" y="329733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userDrawn="1"/>
        </p:nvSpPr>
        <p:spPr>
          <a:xfrm>
            <a:off x="8177843" y="329733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userDrawn="1"/>
        </p:nvSpPr>
        <p:spPr>
          <a:xfrm>
            <a:off x="8131702" y="341358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userDrawn="1"/>
        </p:nvSpPr>
        <p:spPr>
          <a:xfrm>
            <a:off x="6396301" y="330349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userDrawn="1"/>
        </p:nvSpPr>
        <p:spPr>
          <a:xfrm>
            <a:off x="6343535" y="325750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userDrawn="1"/>
        </p:nvSpPr>
        <p:spPr>
          <a:xfrm>
            <a:off x="6491581" y="2756814"/>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userDrawn="1"/>
        </p:nvSpPr>
        <p:spPr>
          <a:xfrm>
            <a:off x="6099447" y="363517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userDrawn="1"/>
        </p:nvSpPr>
        <p:spPr>
          <a:xfrm>
            <a:off x="5777712" y="37015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userDrawn="1"/>
        </p:nvSpPr>
        <p:spPr>
          <a:xfrm>
            <a:off x="5665722" y="361171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userDrawn="1"/>
        </p:nvSpPr>
        <p:spPr>
          <a:xfrm>
            <a:off x="5625189" y="365224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userDrawn="1"/>
        </p:nvSpPr>
        <p:spPr>
          <a:xfrm>
            <a:off x="5534999" y="36254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userDrawn="1"/>
        </p:nvSpPr>
        <p:spPr>
          <a:xfrm>
            <a:off x="5494466" y="359821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userDrawn="1"/>
        </p:nvSpPr>
        <p:spPr>
          <a:xfrm>
            <a:off x="5462503" y="359821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userDrawn="1"/>
        </p:nvSpPr>
        <p:spPr>
          <a:xfrm>
            <a:off x="5314868" y="363517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userDrawn="1"/>
        </p:nvSpPr>
        <p:spPr>
          <a:xfrm>
            <a:off x="5038148" y="377384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userDrawn="1"/>
        </p:nvSpPr>
        <p:spPr>
          <a:xfrm>
            <a:off x="5381437" y="346739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userDrawn="1"/>
        </p:nvSpPr>
        <p:spPr>
          <a:xfrm>
            <a:off x="5367950" y="3386841"/>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userDrawn="1"/>
        </p:nvSpPr>
        <p:spPr>
          <a:xfrm>
            <a:off x="5365231" y="334402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userDrawn="1"/>
        </p:nvSpPr>
        <p:spPr>
          <a:xfrm>
            <a:off x="5233802" y="324194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userDrawn="1"/>
        </p:nvSpPr>
        <p:spPr>
          <a:xfrm>
            <a:off x="5233802" y="3123112"/>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userDrawn="1"/>
        </p:nvSpPr>
        <p:spPr>
          <a:xfrm>
            <a:off x="4931788" y="333786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userDrawn="1"/>
        </p:nvSpPr>
        <p:spPr>
          <a:xfrm>
            <a:off x="4878942" y="334402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userDrawn="1"/>
        </p:nvSpPr>
        <p:spPr>
          <a:xfrm>
            <a:off x="4891255" y="324194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userDrawn="1"/>
        </p:nvSpPr>
        <p:spPr>
          <a:xfrm>
            <a:off x="4853648" y="3183901"/>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p:nvPr userDrawn="1"/>
        </p:nvSpPr>
        <p:spPr>
          <a:xfrm>
            <a:off x="4797876" y="321269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userDrawn="1"/>
        </p:nvSpPr>
        <p:spPr>
          <a:xfrm>
            <a:off x="4867862" y="309470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userDrawn="1"/>
        </p:nvSpPr>
        <p:spPr>
          <a:xfrm>
            <a:off x="4575249" y="301691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userDrawn="1"/>
        </p:nvSpPr>
        <p:spPr>
          <a:xfrm>
            <a:off x="4781152" y="295325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userDrawn="1"/>
        </p:nvSpPr>
        <p:spPr>
          <a:xfrm>
            <a:off x="4972321" y="269254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p:nvPr userDrawn="1"/>
        </p:nvSpPr>
        <p:spPr>
          <a:xfrm>
            <a:off x="5056313" y="268460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userDrawn="1"/>
        </p:nvSpPr>
        <p:spPr>
          <a:xfrm>
            <a:off x="5064883" y="256528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userDrawn="1"/>
        </p:nvSpPr>
        <p:spPr>
          <a:xfrm>
            <a:off x="5274335" y="248421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userDrawn="1"/>
        </p:nvSpPr>
        <p:spPr>
          <a:xfrm>
            <a:off x="5323438" y="231752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userDrawn="1"/>
        </p:nvSpPr>
        <p:spPr>
          <a:xfrm>
            <a:off x="5858778" y="197038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p:nvPr userDrawn="1"/>
        </p:nvSpPr>
        <p:spPr>
          <a:xfrm>
            <a:off x="5503036" y="204352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userDrawn="1"/>
        </p:nvSpPr>
        <p:spPr>
          <a:xfrm>
            <a:off x="5225439" y="197038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userDrawn="1"/>
        </p:nvSpPr>
        <p:spPr>
          <a:xfrm>
            <a:off x="4700086" y="173974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p:nvPr userDrawn="1"/>
        </p:nvSpPr>
        <p:spPr>
          <a:xfrm>
            <a:off x="4962934" y="201092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userDrawn="1"/>
        </p:nvSpPr>
        <p:spPr>
          <a:xfrm>
            <a:off x="4965652" y="204352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p:cNvSpPr/>
          <p:nvPr userDrawn="1"/>
        </p:nvSpPr>
        <p:spPr>
          <a:xfrm>
            <a:off x="4965652" y="209198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7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70"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73" name="Group 172"/>
          <p:cNvGrpSpPr/>
          <p:nvPr userDrawn="1"/>
        </p:nvGrpSpPr>
        <p:grpSpPr>
          <a:xfrm>
            <a:off x="3992881" y="4849665"/>
            <a:ext cx="4737905" cy="215444"/>
            <a:chOff x="3992881" y="4849665"/>
            <a:chExt cx="4737905" cy="215444"/>
          </a:xfrm>
        </p:grpSpPr>
        <p:sp>
          <p:nvSpPr>
            <p:cNvPr id="174" name="TextBox 173"/>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75" name="Rectangle 174"/>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Rectangle 175"/>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05" name="Rectangle 204"/>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9025627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Picture Placeholder 3"/>
          <p:cNvSpPr>
            <a:spLocks noGrp="1"/>
          </p:cNvSpPr>
          <p:nvPr>
            <p:ph type="pic" sz="quarter" idx="11" hasCustomPrompt="1"/>
          </p:nvPr>
        </p:nvSpPr>
        <p:spPr>
          <a:xfrm>
            <a:off x="0" y="0"/>
            <a:ext cx="3429000" cy="51435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FF6600"/>
                </a:solidFill>
                <a:latin typeface="Calibri Light"/>
                <a:cs typeface="Calibri Light"/>
              </a:defRPr>
            </a:lvl1pPr>
          </a:lstStyle>
          <a:p>
            <a:r>
              <a:rPr lang="en-US" dirty="0" smtClean="0"/>
              <a:t>&lt;&lt;Drag picture to placeholder or click icon to add&gt;&gt;</a:t>
            </a:r>
          </a:p>
          <a:p>
            <a:endParaRPr lang="en-US" dirty="0"/>
          </a:p>
        </p:txBody>
      </p:sp>
      <p:sp>
        <p:nvSpPr>
          <p:cNvPr id="9" name="Text Placeholder 5"/>
          <p:cNvSpPr>
            <a:spLocks noGrp="1"/>
          </p:cNvSpPr>
          <p:nvPr>
            <p:ph type="body" sz="quarter" idx="18" hasCustomPrompt="1"/>
          </p:nvPr>
        </p:nvSpPr>
        <p:spPr>
          <a:xfrm>
            <a:off x="3785012" y="1313029"/>
            <a:ext cx="4901787" cy="3365516"/>
          </a:xfrm>
          <a:prstGeom prst="rect">
            <a:avLst/>
          </a:prstGeom>
        </p:spPr>
        <p:txBody>
          <a:bodyPr vert="horz"/>
          <a:lstStyle>
            <a:lvl1pPr marL="342900" indent="-342900">
              <a:lnSpc>
                <a:spcPct val="100000"/>
              </a:lnSpc>
              <a:buFont typeface="+mj-lt"/>
              <a:buAutoNum type="arabicPeriod"/>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Lucida Grande"/>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r>
              <a:rPr lang="en-US" b="0" i="0" dirty="0" smtClean="0">
                <a:solidFill>
                  <a:srgbClr val="000000"/>
                </a:solidFill>
                <a:latin typeface="Calibri Light"/>
                <a:cs typeface="Calibri Light"/>
              </a:rPr>
              <a:t>NUMBERS, FONT</a:t>
            </a:r>
            <a:r>
              <a:rPr lang="en-US" b="0" i="0" baseline="0" dirty="0" smtClean="0">
                <a:solidFill>
                  <a:srgbClr val="000000"/>
                </a:solidFill>
                <a:latin typeface="Calibri Light"/>
                <a:cs typeface="Calibri Light"/>
              </a:rPr>
              <a:t> CALIBRI LIGHT, BLACK, SIZE</a:t>
            </a:r>
            <a:r>
              <a:rPr lang="en-US" b="0" i="0" dirty="0" smtClean="0">
                <a:solidFill>
                  <a:srgbClr val="000000"/>
                </a:solidFill>
                <a:latin typeface="Calibri Light"/>
                <a:cs typeface="Calibri Light"/>
              </a:rPr>
              <a:t> 16PT, 1.2</a:t>
            </a:r>
            <a:r>
              <a:rPr lang="en-US" b="0" i="0" baseline="0" dirty="0" smtClean="0">
                <a:solidFill>
                  <a:srgbClr val="000000"/>
                </a:solidFill>
                <a:latin typeface="Calibri Light"/>
                <a:cs typeface="Calibri Light"/>
              </a:rPr>
              <a:t> LINE SPACING, ALL CAPS</a:t>
            </a:r>
          </a:p>
        </p:txBody>
      </p:sp>
      <p:grpSp>
        <p:nvGrpSpPr>
          <p:cNvPr id="3" name="Group 2"/>
          <p:cNvGrpSpPr/>
          <p:nvPr userDrawn="1"/>
        </p:nvGrpSpPr>
        <p:grpSpPr>
          <a:xfrm>
            <a:off x="3992881" y="4849665"/>
            <a:ext cx="4737905" cy="215444"/>
            <a:chOff x="3992881" y="4849665"/>
            <a:chExt cx="4737905" cy="215444"/>
          </a:xfrm>
        </p:grpSpPr>
        <p:sp>
          <p:nvSpPr>
            <p:cNvPr id="17" name="TextBox 16"/>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2" name="Rectangle 1"/>
            <p:cNvSpPr/>
            <p:nvPr userDrawn="1"/>
          </p:nvSpPr>
          <p:spPr>
            <a:xfrm>
              <a:off x="3992881" y="4861881"/>
              <a:ext cx="746759" cy="19941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18" name="Rectangle 17"/>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
        <p:nvSpPr>
          <p:cNvPr id="10" name="Text Placeholder 3"/>
          <p:cNvSpPr>
            <a:spLocks noGrp="1"/>
          </p:cNvSpPr>
          <p:nvPr userDrawn="1">
            <p:ph type="body" sz="quarter" idx="20" hasCustomPrompt="1"/>
          </p:nvPr>
        </p:nvSpPr>
        <p:spPr>
          <a:xfrm>
            <a:off x="3785013" y="185816"/>
            <a:ext cx="4901788"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2" name="Slide Number Placeholder 1"/>
          <p:cNvSpPr>
            <a:spLocks noGrp="1"/>
          </p:cNvSpPr>
          <p:nvPr userDrawn="1">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spTree>
    <p:extLst>
      <p:ext uri="{BB962C8B-B14F-4D97-AF65-F5344CB8AC3E}">
        <p14:creationId xmlns:p14="http://schemas.microsoft.com/office/powerpoint/2010/main" val="314456384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ina Map">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36832" t="50621" r="26239"/>
          <a:stretch/>
        </p:blipFill>
        <p:spPr>
          <a:xfrm>
            <a:off x="4571999" y="0"/>
            <a:ext cx="4572001" cy="5163620"/>
          </a:xfrm>
          <a:prstGeom prst="rect">
            <a:avLst/>
          </a:prstGeom>
        </p:spPr>
      </p:pic>
      <p:cxnSp>
        <p:nvCxnSpPr>
          <p:cNvPr id="12" name="Straight Connector 11"/>
          <p:cNvCxnSpPr/>
          <p:nvPr userDrawn="1"/>
        </p:nvCxnSpPr>
        <p:spPr>
          <a:xfrm flipH="1">
            <a:off x="476107" y="680862"/>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4"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5" name="Group 14"/>
          <p:cNvGrpSpPr/>
          <p:nvPr userDrawn="1"/>
        </p:nvGrpSpPr>
        <p:grpSpPr>
          <a:xfrm>
            <a:off x="3992881" y="4849665"/>
            <a:ext cx="4737905" cy="215444"/>
            <a:chOff x="3992881" y="4849665"/>
            <a:chExt cx="4737905" cy="215444"/>
          </a:xfrm>
        </p:grpSpPr>
        <p:sp>
          <p:nvSpPr>
            <p:cNvPr id="17" name="TextBox 16"/>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8" name="Rectangle 17"/>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0" name="Rectangle 19"/>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168351198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ina Map - Offices">
    <p:spTree>
      <p:nvGrpSpPr>
        <p:cNvPr id="1" name=""/>
        <p:cNvGrpSpPr/>
        <p:nvPr/>
      </p:nvGrpSpPr>
      <p:grpSpPr>
        <a:xfrm>
          <a:off x="0" y="0"/>
          <a:ext cx="0" cy="0"/>
          <a:chOff x="0" y="0"/>
          <a:chExt cx="0" cy="0"/>
        </a:xfrm>
      </p:grpSpPr>
      <p:pic>
        <p:nvPicPr>
          <p:cNvPr id="101" name="Picture 100"/>
          <p:cNvPicPr>
            <a:picLocks noChangeAspect="1"/>
          </p:cNvPicPr>
          <p:nvPr userDrawn="1"/>
        </p:nvPicPr>
        <p:blipFill rotWithShape="1">
          <a:blip r:embed="rId2" cstate="screen">
            <a:extLst>
              <a:ext uri="{28A0092B-C50C-407E-A947-70E740481C1C}">
                <a14:useLocalDpi xmlns:a14="http://schemas.microsoft.com/office/drawing/2010/main"/>
              </a:ext>
            </a:extLst>
          </a:blip>
          <a:srcRect l="36832" t="50980" r="26239" b="-167"/>
          <a:stretch/>
        </p:blipFill>
        <p:spPr>
          <a:xfrm>
            <a:off x="4602059" y="0"/>
            <a:ext cx="4572001" cy="5143500"/>
          </a:xfrm>
          <a:prstGeom prst="rect">
            <a:avLst/>
          </a:prstGeom>
        </p:spPr>
      </p:pic>
      <p:cxnSp>
        <p:nvCxnSpPr>
          <p:cNvPr id="12" name="Straight Connector 11"/>
          <p:cNvCxnSpPr/>
          <p:nvPr userDrawn="1"/>
        </p:nvCxnSpPr>
        <p:spPr>
          <a:xfrm flipH="1">
            <a:off x="476107" y="680862"/>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5216460" y="298876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5616719" y="329995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5883382" y="341899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6056231" y="352546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5561092" y="321888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8950424" y="328969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userDrawn="1"/>
        </p:nvSpPr>
        <p:spPr>
          <a:xfrm>
            <a:off x="5550203" y="39022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userDrawn="1"/>
        </p:nvSpPr>
        <p:spPr>
          <a:xfrm>
            <a:off x="5641852" y="405850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5767004" y="420237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5771914" y="416183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userDrawn="1"/>
        </p:nvSpPr>
        <p:spPr>
          <a:xfrm>
            <a:off x="5823799" y="418467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6031395" y="477912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6347382" y="481966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userDrawn="1"/>
        </p:nvSpPr>
        <p:spPr>
          <a:xfrm>
            <a:off x="6482611" y="486019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userDrawn="1"/>
        </p:nvSpPr>
        <p:spPr>
          <a:xfrm>
            <a:off x="5957274" y="268314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userDrawn="1"/>
        </p:nvSpPr>
        <p:spPr>
          <a:xfrm>
            <a:off x="6839552" y="434380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userDrawn="1"/>
        </p:nvSpPr>
        <p:spPr>
          <a:xfrm>
            <a:off x="7347561" y="350744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userDrawn="1"/>
        </p:nvSpPr>
        <p:spPr>
          <a:xfrm>
            <a:off x="7133855" y="316782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userDrawn="1"/>
        </p:nvSpPr>
        <p:spPr>
          <a:xfrm>
            <a:off x="7066334" y="312728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userDrawn="1"/>
        </p:nvSpPr>
        <p:spPr>
          <a:xfrm>
            <a:off x="6142595" y="306403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userDrawn="1"/>
        </p:nvSpPr>
        <p:spPr>
          <a:xfrm>
            <a:off x="6159344" y="25210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userDrawn="1"/>
        </p:nvSpPr>
        <p:spPr>
          <a:xfrm>
            <a:off x="5725521" y="236113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userDrawn="1"/>
        </p:nvSpPr>
        <p:spPr>
          <a:xfrm>
            <a:off x="6475019" y="255250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userDrawn="1"/>
        </p:nvSpPr>
        <p:spPr>
          <a:xfrm>
            <a:off x="6515552" y="256323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userDrawn="1"/>
        </p:nvSpPr>
        <p:spPr>
          <a:xfrm>
            <a:off x="6510444" y="260035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userDrawn="1"/>
        </p:nvSpPr>
        <p:spPr>
          <a:xfrm>
            <a:off x="6469384" y="251928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userDrawn="1"/>
        </p:nvSpPr>
        <p:spPr>
          <a:xfrm>
            <a:off x="6580802" y="25598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userDrawn="1"/>
        </p:nvSpPr>
        <p:spPr>
          <a:xfrm>
            <a:off x="6596825" y="25320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userDrawn="1"/>
        </p:nvSpPr>
        <p:spPr>
          <a:xfrm>
            <a:off x="6515552" y="249148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userDrawn="1"/>
        </p:nvSpPr>
        <p:spPr>
          <a:xfrm>
            <a:off x="6016856" y="194049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userDrawn="1"/>
        </p:nvSpPr>
        <p:spPr>
          <a:xfrm>
            <a:off x="7065489" y="25320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userDrawn="1"/>
        </p:nvSpPr>
        <p:spPr>
          <a:xfrm>
            <a:off x="7078399" y="243090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userDrawn="1"/>
        </p:nvSpPr>
        <p:spPr>
          <a:xfrm>
            <a:off x="7122192" y="234984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userDrawn="1"/>
        </p:nvSpPr>
        <p:spPr>
          <a:xfrm>
            <a:off x="6997968" y="22431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userDrawn="1"/>
        </p:nvSpPr>
        <p:spPr>
          <a:xfrm>
            <a:off x="7185830" y="231821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userDrawn="1"/>
        </p:nvSpPr>
        <p:spPr>
          <a:xfrm>
            <a:off x="7075129" y="209133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userDrawn="1"/>
        </p:nvSpPr>
        <p:spPr>
          <a:xfrm>
            <a:off x="7025166" y="189347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userDrawn="1"/>
        </p:nvSpPr>
        <p:spPr>
          <a:xfrm>
            <a:off x="7162157" y="19340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userDrawn="1"/>
        </p:nvSpPr>
        <p:spPr>
          <a:xfrm>
            <a:off x="6726982" y="20204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userDrawn="1"/>
        </p:nvSpPr>
        <p:spPr>
          <a:xfrm>
            <a:off x="6598399" y="187757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userDrawn="1"/>
        </p:nvSpPr>
        <p:spPr>
          <a:xfrm>
            <a:off x="6942435" y="234984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userDrawn="1"/>
        </p:nvSpPr>
        <p:spPr>
          <a:xfrm>
            <a:off x="6867385" y="239037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userDrawn="1"/>
        </p:nvSpPr>
        <p:spPr>
          <a:xfrm>
            <a:off x="6615916" y="247144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userDrawn="1"/>
        </p:nvSpPr>
        <p:spPr>
          <a:xfrm>
            <a:off x="6545166" y="24422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userDrawn="1"/>
        </p:nvSpPr>
        <p:spPr>
          <a:xfrm>
            <a:off x="5842849" y="184659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userDrawn="1"/>
        </p:nvSpPr>
        <p:spPr>
          <a:xfrm>
            <a:off x="6504633" y="206580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userDrawn="1"/>
        </p:nvSpPr>
        <p:spPr>
          <a:xfrm>
            <a:off x="6199877" y="157062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userDrawn="1"/>
        </p:nvSpPr>
        <p:spPr>
          <a:xfrm>
            <a:off x="6845407" y="183069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userDrawn="1"/>
        </p:nvSpPr>
        <p:spPr>
          <a:xfrm>
            <a:off x="6829949" y="175597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userDrawn="1"/>
        </p:nvSpPr>
        <p:spPr>
          <a:xfrm>
            <a:off x="6984423" y="14875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userDrawn="1"/>
        </p:nvSpPr>
        <p:spPr>
          <a:xfrm>
            <a:off x="6933318" y="174346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userDrawn="1"/>
        </p:nvSpPr>
        <p:spPr>
          <a:xfrm>
            <a:off x="6943890" y="140016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userDrawn="1"/>
        </p:nvSpPr>
        <p:spPr>
          <a:xfrm>
            <a:off x="6815766" y="131409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userDrawn="1"/>
        </p:nvSpPr>
        <p:spPr>
          <a:xfrm>
            <a:off x="6472961" y="119604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userDrawn="1"/>
        </p:nvSpPr>
        <p:spPr>
          <a:xfrm>
            <a:off x="6625103" y="118710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userDrawn="1"/>
        </p:nvSpPr>
        <p:spPr>
          <a:xfrm>
            <a:off x="6762533" y="100497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userDrawn="1"/>
        </p:nvSpPr>
        <p:spPr>
          <a:xfrm>
            <a:off x="6823599" y="108603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userDrawn="1"/>
        </p:nvSpPr>
        <p:spPr>
          <a:xfrm>
            <a:off x="7059139" y="97862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userDrawn="1"/>
        </p:nvSpPr>
        <p:spPr>
          <a:xfrm>
            <a:off x="7310448" y="81746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userDrawn="1"/>
        </p:nvSpPr>
        <p:spPr>
          <a:xfrm>
            <a:off x="6548533" y="15002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userDrawn="1"/>
        </p:nvSpPr>
        <p:spPr>
          <a:xfrm>
            <a:off x="7143675" y="18032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userDrawn="1"/>
        </p:nvSpPr>
        <p:spPr>
          <a:xfrm>
            <a:off x="7062041" y="173134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userDrawn="1"/>
        </p:nvSpPr>
        <p:spPr>
          <a:xfrm>
            <a:off x="7127505" y="170473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userDrawn="1"/>
        </p:nvSpPr>
        <p:spPr>
          <a:xfrm>
            <a:off x="7074272" y="18032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userDrawn="1"/>
        </p:nvSpPr>
        <p:spPr>
          <a:xfrm>
            <a:off x="7023059" y="174346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userDrawn="1"/>
        </p:nvSpPr>
        <p:spPr>
          <a:xfrm>
            <a:off x="7046649" y="177187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userDrawn="1"/>
        </p:nvSpPr>
        <p:spPr>
          <a:xfrm>
            <a:off x="8210169" y="15002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userDrawn="1"/>
        </p:nvSpPr>
        <p:spPr>
          <a:xfrm>
            <a:off x="8332872" y="14553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userDrawn="1"/>
        </p:nvSpPr>
        <p:spPr>
          <a:xfrm>
            <a:off x="8534228" y="14311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userDrawn="1"/>
        </p:nvSpPr>
        <p:spPr>
          <a:xfrm>
            <a:off x="7428742" y="60716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userDrawn="1"/>
        </p:nvSpPr>
        <p:spPr>
          <a:xfrm>
            <a:off x="7962862" y="65405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userDrawn="1"/>
        </p:nvSpPr>
        <p:spPr>
          <a:xfrm>
            <a:off x="7527318" y="39489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userDrawn="1"/>
        </p:nvSpPr>
        <p:spPr>
          <a:xfrm>
            <a:off x="8217869" y="7144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userDrawn="1"/>
        </p:nvSpPr>
        <p:spPr>
          <a:xfrm>
            <a:off x="8797885" y="246254"/>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03"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02" name="Oval 101"/>
          <p:cNvSpPr/>
          <p:nvPr userDrawn="1"/>
        </p:nvSpPr>
        <p:spPr>
          <a:xfrm>
            <a:off x="7546261" y="145736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userDrawn="1"/>
        </p:nvSpPr>
        <p:spPr>
          <a:xfrm>
            <a:off x="7561794" y="127504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userDrawn="1"/>
        </p:nvSpPr>
        <p:spPr>
          <a:xfrm>
            <a:off x="7555151" y="12320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userDrawn="1"/>
        </p:nvSpPr>
        <p:spPr>
          <a:xfrm>
            <a:off x="7587445" y="13460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userDrawn="1"/>
        </p:nvSpPr>
        <p:spPr>
          <a:xfrm>
            <a:off x="7739738" y="142746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userDrawn="1"/>
        </p:nvSpPr>
        <p:spPr>
          <a:xfrm>
            <a:off x="7067509" y="128561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userDrawn="1"/>
        </p:nvSpPr>
        <p:spPr>
          <a:xfrm>
            <a:off x="7174189" y="128561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userDrawn="1"/>
        </p:nvSpPr>
        <p:spPr>
          <a:xfrm>
            <a:off x="7067509" y="139229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10" name="Group 109"/>
          <p:cNvGrpSpPr/>
          <p:nvPr userDrawn="1"/>
        </p:nvGrpSpPr>
        <p:grpSpPr>
          <a:xfrm>
            <a:off x="3992881" y="4849665"/>
            <a:ext cx="4737905" cy="215444"/>
            <a:chOff x="3992881" y="4849665"/>
            <a:chExt cx="4737905" cy="215444"/>
          </a:xfrm>
        </p:grpSpPr>
        <p:sp>
          <p:nvSpPr>
            <p:cNvPr id="114" name="TextBox 113"/>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15" name="Rectangle 114"/>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117" name="Rectangle 116"/>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209686414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ina Map - Offices - Labele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36832" t="50621" r="26239"/>
          <a:stretch/>
        </p:blipFill>
        <p:spPr>
          <a:xfrm>
            <a:off x="4571999" y="0"/>
            <a:ext cx="4572001" cy="5163620"/>
          </a:xfrm>
          <a:prstGeom prst="rect">
            <a:avLst/>
          </a:prstGeom>
        </p:spPr>
      </p:pic>
      <p:cxnSp>
        <p:nvCxnSpPr>
          <p:cNvPr id="12" name="Straight Connector 11"/>
          <p:cNvCxnSpPr/>
          <p:nvPr userDrawn="1"/>
        </p:nvCxnSpPr>
        <p:spPr>
          <a:xfrm flipH="1">
            <a:off x="476107" y="680862"/>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4" name="Oval 13"/>
          <p:cNvSpPr/>
          <p:nvPr userDrawn="1"/>
        </p:nvSpPr>
        <p:spPr>
          <a:xfrm>
            <a:off x="5616719" y="329995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5883382" y="341899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userDrawn="1"/>
        </p:nvSpPr>
        <p:spPr>
          <a:xfrm>
            <a:off x="6056231" y="352546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userDrawn="1"/>
        </p:nvSpPr>
        <p:spPr>
          <a:xfrm>
            <a:off x="5561092" y="321888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8950424" y="328969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5550203" y="39022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userDrawn="1"/>
        </p:nvSpPr>
        <p:spPr>
          <a:xfrm>
            <a:off x="5641852" y="405850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767004" y="420237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771914" y="416183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userDrawn="1"/>
        </p:nvSpPr>
        <p:spPr>
          <a:xfrm>
            <a:off x="5823799" y="418467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userDrawn="1"/>
        </p:nvSpPr>
        <p:spPr>
          <a:xfrm>
            <a:off x="6031395" y="477912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userDrawn="1"/>
        </p:nvSpPr>
        <p:spPr>
          <a:xfrm>
            <a:off x="6347382" y="481966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userDrawn="1"/>
        </p:nvSpPr>
        <p:spPr>
          <a:xfrm>
            <a:off x="6482611" y="486019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userDrawn="1"/>
        </p:nvSpPr>
        <p:spPr>
          <a:xfrm>
            <a:off x="5957274" y="268314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userDrawn="1"/>
        </p:nvSpPr>
        <p:spPr>
          <a:xfrm>
            <a:off x="6839552" y="434380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userDrawn="1"/>
        </p:nvSpPr>
        <p:spPr>
          <a:xfrm>
            <a:off x="7347561" y="350744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userDrawn="1"/>
        </p:nvSpPr>
        <p:spPr>
          <a:xfrm>
            <a:off x="7133855" y="316782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userDrawn="1"/>
        </p:nvSpPr>
        <p:spPr>
          <a:xfrm>
            <a:off x="7066334" y="312728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userDrawn="1"/>
        </p:nvSpPr>
        <p:spPr>
          <a:xfrm>
            <a:off x="6142595" y="306403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userDrawn="1"/>
        </p:nvSpPr>
        <p:spPr>
          <a:xfrm>
            <a:off x="6159344" y="25210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userDrawn="1"/>
        </p:nvSpPr>
        <p:spPr>
          <a:xfrm>
            <a:off x="5725521" y="236113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userDrawn="1"/>
        </p:nvSpPr>
        <p:spPr>
          <a:xfrm>
            <a:off x="6475019" y="255250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userDrawn="1"/>
        </p:nvSpPr>
        <p:spPr>
          <a:xfrm>
            <a:off x="6515552" y="256323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userDrawn="1"/>
        </p:nvSpPr>
        <p:spPr>
          <a:xfrm>
            <a:off x="6510444" y="260035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userDrawn="1"/>
        </p:nvSpPr>
        <p:spPr>
          <a:xfrm>
            <a:off x="6469384" y="251928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userDrawn="1"/>
        </p:nvSpPr>
        <p:spPr>
          <a:xfrm>
            <a:off x="6580802" y="25598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userDrawn="1"/>
        </p:nvSpPr>
        <p:spPr>
          <a:xfrm>
            <a:off x="6596825" y="25320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userDrawn="1"/>
        </p:nvSpPr>
        <p:spPr>
          <a:xfrm>
            <a:off x="6515552" y="249148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userDrawn="1"/>
        </p:nvSpPr>
        <p:spPr>
          <a:xfrm>
            <a:off x="6016856" y="194049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userDrawn="1"/>
        </p:nvSpPr>
        <p:spPr>
          <a:xfrm>
            <a:off x="7065489" y="25320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userDrawn="1"/>
        </p:nvSpPr>
        <p:spPr>
          <a:xfrm>
            <a:off x="7078399" y="243090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userDrawn="1"/>
        </p:nvSpPr>
        <p:spPr>
          <a:xfrm>
            <a:off x="7122192" y="234984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userDrawn="1"/>
        </p:nvSpPr>
        <p:spPr>
          <a:xfrm>
            <a:off x="6997968" y="22431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userDrawn="1"/>
        </p:nvSpPr>
        <p:spPr>
          <a:xfrm>
            <a:off x="7164679" y="234705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userDrawn="1"/>
        </p:nvSpPr>
        <p:spPr>
          <a:xfrm>
            <a:off x="7075129" y="209133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userDrawn="1"/>
        </p:nvSpPr>
        <p:spPr>
          <a:xfrm>
            <a:off x="7025166" y="189347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userDrawn="1"/>
        </p:nvSpPr>
        <p:spPr>
          <a:xfrm>
            <a:off x="7162157" y="19340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userDrawn="1"/>
        </p:nvSpPr>
        <p:spPr>
          <a:xfrm>
            <a:off x="6726982" y="202041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userDrawn="1"/>
        </p:nvSpPr>
        <p:spPr>
          <a:xfrm>
            <a:off x="6598399" y="187757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userDrawn="1"/>
        </p:nvSpPr>
        <p:spPr>
          <a:xfrm>
            <a:off x="6942435" y="234984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userDrawn="1"/>
        </p:nvSpPr>
        <p:spPr>
          <a:xfrm>
            <a:off x="6867385" y="239037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userDrawn="1"/>
        </p:nvSpPr>
        <p:spPr>
          <a:xfrm>
            <a:off x="6615916" y="247144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userDrawn="1"/>
        </p:nvSpPr>
        <p:spPr>
          <a:xfrm>
            <a:off x="6545166" y="24422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userDrawn="1"/>
        </p:nvSpPr>
        <p:spPr>
          <a:xfrm>
            <a:off x="5842849" y="184659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userDrawn="1"/>
        </p:nvSpPr>
        <p:spPr>
          <a:xfrm>
            <a:off x="6504633" y="206580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userDrawn="1"/>
        </p:nvSpPr>
        <p:spPr>
          <a:xfrm>
            <a:off x="6199877" y="157062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userDrawn="1"/>
        </p:nvSpPr>
        <p:spPr>
          <a:xfrm>
            <a:off x="6845407" y="183069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userDrawn="1"/>
        </p:nvSpPr>
        <p:spPr>
          <a:xfrm>
            <a:off x="6829949" y="175597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userDrawn="1"/>
        </p:nvSpPr>
        <p:spPr>
          <a:xfrm>
            <a:off x="6984423" y="14875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userDrawn="1"/>
        </p:nvSpPr>
        <p:spPr>
          <a:xfrm>
            <a:off x="6933318" y="174346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userDrawn="1"/>
        </p:nvSpPr>
        <p:spPr>
          <a:xfrm>
            <a:off x="6943890" y="140016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userDrawn="1"/>
        </p:nvSpPr>
        <p:spPr>
          <a:xfrm>
            <a:off x="6815766" y="131409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userDrawn="1"/>
        </p:nvSpPr>
        <p:spPr>
          <a:xfrm>
            <a:off x="6472961" y="119604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userDrawn="1"/>
        </p:nvSpPr>
        <p:spPr>
          <a:xfrm>
            <a:off x="6625103" y="118710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userDrawn="1"/>
        </p:nvSpPr>
        <p:spPr>
          <a:xfrm>
            <a:off x="6762533" y="100497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userDrawn="1"/>
        </p:nvSpPr>
        <p:spPr>
          <a:xfrm>
            <a:off x="6823599" y="108603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userDrawn="1"/>
        </p:nvSpPr>
        <p:spPr>
          <a:xfrm>
            <a:off x="7059139" y="97862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userDrawn="1"/>
        </p:nvSpPr>
        <p:spPr>
          <a:xfrm>
            <a:off x="7310448" y="81746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userDrawn="1"/>
        </p:nvSpPr>
        <p:spPr>
          <a:xfrm>
            <a:off x="6548533" y="15002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userDrawn="1"/>
        </p:nvSpPr>
        <p:spPr>
          <a:xfrm>
            <a:off x="7143675" y="18032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userDrawn="1"/>
        </p:nvSpPr>
        <p:spPr>
          <a:xfrm>
            <a:off x="7062041" y="173134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userDrawn="1"/>
        </p:nvSpPr>
        <p:spPr>
          <a:xfrm>
            <a:off x="7127505" y="170473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userDrawn="1"/>
        </p:nvSpPr>
        <p:spPr>
          <a:xfrm>
            <a:off x="7074272" y="18032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userDrawn="1"/>
        </p:nvSpPr>
        <p:spPr>
          <a:xfrm>
            <a:off x="7023059" y="174346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userDrawn="1"/>
        </p:nvSpPr>
        <p:spPr>
          <a:xfrm>
            <a:off x="7046649" y="177187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userDrawn="1"/>
        </p:nvSpPr>
        <p:spPr>
          <a:xfrm>
            <a:off x="7546261" y="145736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userDrawn="1"/>
        </p:nvSpPr>
        <p:spPr>
          <a:xfrm>
            <a:off x="7561794" y="127504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userDrawn="1"/>
        </p:nvSpPr>
        <p:spPr>
          <a:xfrm>
            <a:off x="7555151" y="12320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userDrawn="1"/>
        </p:nvSpPr>
        <p:spPr>
          <a:xfrm>
            <a:off x="7587445" y="13460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userDrawn="1"/>
        </p:nvSpPr>
        <p:spPr>
          <a:xfrm>
            <a:off x="7739738" y="142746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userDrawn="1"/>
        </p:nvSpPr>
        <p:spPr>
          <a:xfrm>
            <a:off x="8210169" y="15002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userDrawn="1"/>
        </p:nvSpPr>
        <p:spPr>
          <a:xfrm>
            <a:off x="8332872" y="14553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userDrawn="1"/>
        </p:nvSpPr>
        <p:spPr>
          <a:xfrm>
            <a:off x="8534228" y="14311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userDrawn="1"/>
        </p:nvSpPr>
        <p:spPr>
          <a:xfrm>
            <a:off x="7428742" y="60716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userDrawn="1"/>
        </p:nvSpPr>
        <p:spPr>
          <a:xfrm>
            <a:off x="7962862" y="65405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userDrawn="1"/>
        </p:nvSpPr>
        <p:spPr>
          <a:xfrm>
            <a:off x="7527318" y="39489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userDrawn="1"/>
        </p:nvSpPr>
        <p:spPr>
          <a:xfrm>
            <a:off x="8217869" y="7144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userDrawn="1"/>
        </p:nvSpPr>
        <p:spPr>
          <a:xfrm>
            <a:off x="8797885" y="246254"/>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userDrawn="1"/>
        </p:nvSpPr>
        <p:spPr>
          <a:xfrm>
            <a:off x="5377488" y="4161839"/>
            <a:ext cx="450764" cy="215444"/>
          </a:xfrm>
          <a:prstGeom prst="rect">
            <a:avLst/>
          </a:prstGeom>
          <a:noFill/>
        </p:spPr>
        <p:txBody>
          <a:bodyPr wrap="none" rtlCol="0">
            <a:spAutoFit/>
          </a:bodyPr>
          <a:lstStyle/>
          <a:p>
            <a:r>
              <a:rPr lang="en-US" sz="800">
                <a:latin typeface="Calibri Light" panose="020F0302020204030204" pitchFamily="34" charset="0"/>
              </a:rPr>
              <a:t>Batam</a:t>
            </a:r>
            <a:endParaRPr lang="en-US" sz="800" dirty="0">
              <a:latin typeface="Calibri Light" panose="020F0302020204030204" pitchFamily="34" charset="0"/>
            </a:endParaRPr>
          </a:p>
        </p:txBody>
      </p:sp>
      <p:sp>
        <p:nvSpPr>
          <p:cNvPr id="98" name="TextBox 97"/>
          <p:cNvSpPr txBox="1"/>
          <p:nvPr userDrawn="1"/>
        </p:nvSpPr>
        <p:spPr>
          <a:xfrm>
            <a:off x="5857454" y="4117483"/>
            <a:ext cx="595035" cy="215444"/>
          </a:xfrm>
          <a:prstGeom prst="rect">
            <a:avLst/>
          </a:prstGeom>
          <a:noFill/>
        </p:spPr>
        <p:txBody>
          <a:bodyPr wrap="none" rtlCol="0">
            <a:spAutoFit/>
          </a:bodyPr>
          <a:lstStyle/>
          <a:p>
            <a:r>
              <a:rPr lang="en-US" sz="800">
                <a:latin typeface="Calibri Light" panose="020F0302020204030204" pitchFamily="34" charset="0"/>
              </a:rPr>
              <a:t>Singapore</a:t>
            </a:r>
            <a:endParaRPr lang="en-US" sz="800" dirty="0">
              <a:latin typeface="Calibri Light" panose="020F0302020204030204" pitchFamily="34" charset="0"/>
            </a:endParaRPr>
          </a:p>
        </p:txBody>
      </p:sp>
      <p:sp>
        <p:nvSpPr>
          <p:cNvPr id="99" name="TextBox 98"/>
          <p:cNvSpPr txBox="1"/>
          <p:nvPr userDrawn="1"/>
        </p:nvSpPr>
        <p:spPr>
          <a:xfrm>
            <a:off x="5758713" y="4003421"/>
            <a:ext cx="676788" cy="215444"/>
          </a:xfrm>
          <a:prstGeom prst="rect">
            <a:avLst/>
          </a:prstGeom>
          <a:noFill/>
        </p:spPr>
        <p:txBody>
          <a:bodyPr wrap="none" rtlCol="0">
            <a:spAutoFit/>
          </a:bodyPr>
          <a:lstStyle/>
          <a:p>
            <a:r>
              <a:rPr lang="en-US" sz="800">
                <a:latin typeface="Calibri Light" panose="020F0302020204030204" pitchFamily="34" charset="0"/>
              </a:rPr>
              <a:t>Johor Bahru</a:t>
            </a:r>
            <a:endParaRPr lang="en-US" sz="800" dirty="0">
              <a:latin typeface="Calibri Light" panose="020F0302020204030204" pitchFamily="34" charset="0"/>
            </a:endParaRPr>
          </a:p>
        </p:txBody>
      </p:sp>
      <p:sp>
        <p:nvSpPr>
          <p:cNvPr id="100" name="TextBox 99"/>
          <p:cNvSpPr txBox="1"/>
          <p:nvPr userDrawn="1"/>
        </p:nvSpPr>
        <p:spPr>
          <a:xfrm>
            <a:off x="4950582" y="3988181"/>
            <a:ext cx="748923" cy="215444"/>
          </a:xfrm>
          <a:prstGeom prst="rect">
            <a:avLst/>
          </a:prstGeom>
          <a:noFill/>
        </p:spPr>
        <p:txBody>
          <a:bodyPr wrap="none" rtlCol="0">
            <a:spAutoFit/>
          </a:bodyPr>
          <a:lstStyle/>
          <a:p>
            <a:r>
              <a:rPr lang="en-US" sz="800">
                <a:latin typeface="Calibri Light" panose="020F0302020204030204" pitchFamily="34" charset="0"/>
              </a:rPr>
              <a:t>Kuala Lumpur</a:t>
            </a:r>
            <a:endParaRPr lang="en-US" sz="800" dirty="0">
              <a:latin typeface="Calibri Light" panose="020F0302020204030204" pitchFamily="34" charset="0"/>
            </a:endParaRPr>
          </a:p>
        </p:txBody>
      </p:sp>
      <p:sp>
        <p:nvSpPr>
          <p:cNvPr id="101" name="TextBox 100"/>
          <p:cNvSpPr txBox="1"/>
          <p:nvPr userDrawn="1"/>
        </p:nvSpPr>
        <p:spPr>
          <a:xfrm>
            <a:off x="5575192" y="3828638"/>
            <a:ext cx="490840" cy="215444"/>
          </a:xfrm>
          <a:prstGeom prst="rect">
            <a:avLst/>
          </a:prstGeom>
          <a:noFill/>
        </p:spPr>
        <p:txBody>
          <a:bodyPr wrap="none" rtlCol="0">
            <a:spAutoFit/>
          </a:bodyPr>
          <a:lstStyle/>
          <a:p>
            <a:r>
              <a:rPr lang="en-US" sz="800">
                <a:latin typeface="Calibri Light" panose="020F0302020204030204" pitchFamily="34" charset="0"/>
              </a:rPr>
              <a:t>Penang</a:t>
            </a:r>
            <a:endParaRPr lang="en-US" sz="800" dirty="0">
              <a:latin typeface="Calibri Light" panose="020F0302020204030204" pitchFamily="34" charset="0"/>
            </a:endParaRPr>
          </a:p>
        </p:txBody>
      </p:sp>
      <p:sp>
        <p:nvSpPr>
          <p:cNvPr id="102" name="TextBox 101"/>
          <p:cNvSpPr txBox="1"/>
          <p:nvPr userDrawn="1"/>
        </p:nvSpPr>
        <p:spPr>
          <a:xfrm>
            <a:off x="5608363" y="4694625"/>
            <a:ext cx="474810" cy="215444"/>
          </a:xfrm>
          <a:prstGeom prst="rect">
            <a:avLst/>
          </a:prstGeom>
          <a:noFill/>
        </p:spPr>
        <p:txBody>
          <a:bodyPr wrap="none" rtlCol="0">
            <a:spAutoFit/>
          </a:bodyPr>
          <a:lstStyle/>
          <a:p>
            <a:r>
              <a:rPr lang="en-US" sz="800">
                <a:latin typeface="Calibri Light" panose="020F0302020204030204" pitchFamily="34" charset="0"/>
              </a:rPr>
              <a:t>Jakarta</a:t>
            </a:r>
            <a:endParaRPr lang="en-US" sz="800" dirty="0">
              <a:latin typeface="Calibri Light" panose="020F0302020204030204" pitchFamily="34" charset="0"/>
            </a:endParaRPr>
          </a:p>
        </p:txBody>
      </p:sp>
      <p:sp>
        <p:nvSpPr>
          <p:cNvPr id="103" name="TextBox 102"/>
          <p:cNvSpPr txBox="1"/>
          <p:nvPr userDrawn="1"/>
        </p:nvSpPr>
        <p:spPr>
          <a:xfrm>
            <a:off x="6237207" y="3608746"/>
            <a:ext cx="869149" cy="215444"/>
          </a:xfrm>
          <a:prstGeom prst="rect">
            <a:avLst/>
          </a:prstGeom>
          <a:noFill/>
        </p:spPr>
        <p:txBody>
          <a:bodyPr wrap="none" rtlCol="0">
            <a:spAutoFit/>
          </a:bodyPr>
          <a:lstStyle/>
          <a:p>
            <a:r>
              <a:rPr lang="en-US" sz="800">
                <a:latin typeface="Calibri Light" panose="020F0302020204030204" pitchFamily="34" charset="0"/>
              </a:rPr>
              <a:t>Ho Chi Minh City</a:t>
            </a:r>
            <a:endParaRPr lang="en-US" sz="800" dirty="0">
              <a:latin typeface="Calibri Light" panose="020F0302020204030204" pitchFamily="34" charset="0"/>
            </a:endParaRPr>
          </a:p>
        </p:txBody>
      </p:sp>
      <p:sp>
        <p:nvSpPr>
          <p:cNvPr id="104" name="TextBox 103"/>
          <p:cNvSpPr txBox="1"/>
          <p:nvPr userDrawn="1"/>
        </p:nvSpPr>
        <p:spPr>
          <a:xfrm>
            <a:off x="6096764" y="4662883"/>
            <a:ext cx="596638" cy="215444"/>
          </a:xfrm>
          <a:prstGeom prst="rect">
            <a:avLst/>
          </a:prstGeom>
          <a:noFill/>
        </p:spPr>
        <p:txBody>
          <a:bodyPr wrap="none" rtlCol="0">
            <a:spAutoFit/>
          </a:bodyPr>
          <a:lstStyle/>
          <a:p>
            <a:r>
              <a:rPr lang="en-US" sz="800">
                <a:latin typeface="Calibri Light" panose="020F0302020204030204" pitchFamily="34" charset="0"/>
              </a:rPr>
              <a:t>Semarang</a:t>
            </a:r>
            <a:endParaRPr lang="en-US" sz="800" dirty="0">
              <a:latin typeface="Calibri Light" panose="020F0302020204030204" pitchFamily="34" charset="0"/>
            </a:endParaRPr>
          </a:p>
        </p:txBody>
      </p:sp>
      <p:sp>
        <p:nvSpPr>
          <p:cNvPr id="105" name="TextBox 104"/>
          <p:cNvSpPr txBox="1"/>
          <p:nvPr userDrawn="1"/>
        </p:nvSpPr>
        <p:spPr>
          <a:xfrm>
            <a:off x="6500205" y="4746050"/>
            <a:ext cx="561372" cy="215444"/>
          </a:xfrm>
          <a:prstGeom prst="rect">
            <a:avLst/>
          </a:prstGeom>
          <a:noFill/>
        </p:spPr>
        <p:txBody>
          <a:bodyPr wrap="none" rtlCol="0">
            <a:spAutoFit/>
          </a:bodyPr>
          <a:lstStyle/>
          <a:p>
            <a:r>
              <a:rPr lang="en-US" sz="800">
                <a:latin typeface="Calibri Light" panose="020F0302020204030204" pitchFamily="34" charset="0"/>
              </a:rPr>
              <a:t>Surabaya</a:t>
            </a:r>
            <a:endParaRPr lang="en-US" sz="800" dirty="0">
              <a:latin typeface="Calibri Light" panose="020F0302020204030204" pitchFamily="34" charset="0"/>
            </a:endParaRPr>
          </a:p>
        </p:txBody>
      </p:sp>
      <p:sp>
        <p:nvSpPr>
          <p:cNvPr id="106" name="TextBox 105"/>
          <p:cNvSpPr txBox="1"/>
          <p:nvPr userDrawn="1"/>
        </p:nvSpPr>
        <p:spPr>
          <a:xfrm>
            <a:off x="6874652" y="4281235"/>
            <a:ext cx="631904" cy="215444"/>
          </a:xfrm>
          <a:prstGeom prst="rect">
            <a:avLst/>
          </a:prstGeom>
          <a:noFill/>
        </p:spPr>
        <p:txBody>
          <a:bodyPr wrap="none" rtlCol="0">
            <a:spAutoFit/>
          </a:bodyPr>
          <a:lstStyle/>
          <a:p>
            <a:r>
              <a:rPr lang="en-US" sz="800">
                <a:latin typeface="Calibri Light" panose="020F0302020204030204" pitchFamily="34" charset="0"/>
              </a:rPr>
              <a:t>Balikpapan</a:t>
            </a:r>
            <a:endParaRPr lang="en-US" sz="800" dirty="0">
              <a:latin typeface="Calibri Light" panose="020F0302020204030204" pitchFamily="34" charset="0"/>
            </a:endParaRPr>
          </a:p>
        </p:txBody>
      </p:sp>
      <p:sp>
        <p:nvSpPr>
          <p:cNvPr id="107" name="TextBox 106"/>
          <p:cNvSpPr txBox="1"/>
          <p:nvPr userDrawn="1"/>
        </p:nvSpPr>
        <p:spPr>
          <a:xfrm>
            <a:off x="7382267" y="3443615"/>
            <a:ext cx="396262" cy="215444"/>
          </a:xfrm>
          <a:prstGeom prst="rect">
            <a:avLst/>
          </a:prstGeom>
          <a:noFill/>
        </p:spPr>
        <p:txBody>
          <a:bodyPr wrap="none" rtlCol="0">
            <a:spAutoFit/>
          </a:bodyPr>
          <a:lstStyle/>
          <a:p>
            <a:r>
              <a:rPr lang="en-US" sz="800">
                <a:latin typeface="Calibri Light" panose="020F0302020204030204" pitchFamily="34" charset="0"/>
              </a:rPr>
              <a:t>Cebu</a:t>
            </a:r>
            <a:endParaRPr lang="en-US" sz="800" dirty="0">
              <a:latin typeface="Calibri Light" panose="020F0302020204030204" pitchFamily="34" charset="0"/>
            </a:endParaRPr>
          </a:p>
        </p:txBody>
      </p:sp>
      <p:sp>
        <p:nvSpPr>
          <p:cNvPr id="108" name="TextBox 107"/>
          <p:cNvSpPr txBox="1"/>
          <p:nvPr userDrawn="1"/>
        </p:nvSpPr>
        <p:spPr>
          <a:xfrm>
            <a:off x="7171424" y="3100632"/>
            <a:ext cx="465192" cy="215444"/>
          </a:xfrm>
          <a:prstGeom prst="rect">
            <a:avLst/>
          </a:prstGeom>
          <a:noFill/>
        </p:spPr>
        <p:txBody>
          <a:bodyPr wrap="none" rtlCol="0">
            <a:spAutoFit/>
          </a:bodyPr>
          <a:lstStyle/>
          <a:p>
            <a:r>
              <a:rPr lang="en-US" sz="800">
                <a:latin typeface="Calibri Light" panose="020F0302020204030204" pitchFamily="34" charset="0"/>
              </a:rPr>
              <a:t>Manila</a:t>
            </a:r>
            <a:endParaRPr lang="en-US" sz="800" dirty="0">
              <a:latin typeface="Calibri Light" panose="020F0302020204030204" pitchFamily="34" charset="0"/>
            </a:endParaRPr>
          </a:p>
        </p:txBody>
      </p:sp>
      <p:sp>
        <p:nvSpPr>
          <p:cNvPr id="109" name="TextBox 108"/>
          <p:cNvSpPr txBox="1"/>
          <p:nvPr userDrawn="1"/>
        </p:nvSpPr>
        <p:spPr>
          <a:xfrm>
            <a:off x="8573547" y="3220551"/>
            <a:ext cx="431528" cy="215444"/>
          </a:xfrm>
          <a:prstGeom prst="rect">
            <a:avLst/>
          </a:prstGeom>
          <a:noFill/>
        </p:spPr>
        <p:txBody>
          <a:bodyPr wrap="none" rtlCol="0">
            <a:spAutoFit/>
          </a:bodyPr>
          <a:lstStyle/>
          <a:p>
            <a:r>
              <a:rPr lang="en-US" sz="800">
                <a:latin typeface="Calibri Light" panose="020F0302020204030204" pitchFamily="34" charset="0"/>
              </a:rPr>
              <a:t>Guam</a:t>
            </a:r>
            <a:endParaRPr lang="en-US" sz="800" dirty="0">
              <a:latin typeface="Calibri Light" panose="020F0302020204030204" pitchFamily="34" charset="0"/>
            </a:endParaRPr>
          </a:p>
        </p:txBody>
      </p:sp>
      <p:sp>
        <p:nvSpPr>
          <p:cNvPr id="110" name="TextBox 109"/>
          <p:cNvSpPr txBox="1"/>
          <p:nvPr userDrawn="1"/>
        </p:nvSpPr>
        <p:spPr>
          <a:xfrm>
            <a:off x="7074272" y="3005903"/>
            <a:ext cx="760144" cy="215444"/>
          </a:xfrm>
          <a:prstGeom prst="rect">
            <a:avLst/>
          </a:prstGeom>
          <a:noFill/>
        </p:spPr>
        <p:txBody>
          <a:bodyPr wrap="none" rtlCol="0">
            <a:spAutoFit/>
          </a:bodyPr>
          <a:lstStyle/>
          <a:p>
            <a:r>
              <a:rPr lang="en-US" sz="800">
                <a:latin typeface="Calibri Light" panose="020F0302020204030204" pitchFamily="34" charset="0"/>
              </a:rPr>
              <a:t>Olongapo City</a:t>
            </a:r>
            <a:endParaRPr lang="en-US" sz="800" dirty="0">
              <a:latin typeface="Calibri Light" panose="020F0302020204030204" pitchFamily="34" charset="0"/>
            </a:endParaRPr>
          </a:p>
        </p:txBody>
      </p:sp>
      <p:sp>
        <p:nvSpPr>
          <p:cNvPr id="111" name="TextBox 110"/>
          <p:cNvSpPr txBox="1"/>
          <p:nvPr userDrawn="1"/>
        </p:nvSpPr>
        <p:spPr>
          <a:xfrm>
            <a:off x="6175508" y="2998283"/>
            <a:ext cx="532518" cy="215444"/>
          </a:xfrm>
          <a:prstGeom prst="rect">
            <a:avLst/>
          </a:prstGeom>
          <a:noFill/>
        </p:spPr>
        <p:txBody>
          <a:bodyPr wrap="none" rtlCol="0">
            <a:spAutoFit/>
          </a:bodyPr>
          <a:lstStyle/>
          <a:p>
            <a:r>
              <a:rPr lang="en-US" sz="800">
                <a:latin typeface="Calibri Light" panose="020F0302020204030204" pitchFamily="34" charset="0"/>
              </a:rPr>
              <a:t>Da Nang</a:t>
            </a:r>
            <a:endParaRPr lang="en-US" sz="800" dirty="0">
              <a:latin typeface="Calibri Light" panose="020F0302020204030204" pitchFamily="34" charset="0"/>
            </a:endParaRPr>
          </a:p>
        </p:txBody>
      </p:sp>
      <p:sp>
        <p:nvSpPr>
          <p:cNvPr id="112" name="TextBox 111"/>
          <p:cNvSpPr txBox="1"/>
          <p:nvPr userDrawn="1"/>
        </p:nvSpPr>
        <p:spPr>
          <a:xfrm>
            <a:off x="5923915" y="3356602"/>
            <a:ext cx="710451" cy="215444"/>
          </a:xfrm>
          <a:prstGeom prst="rect">
            <a:avLst/>
          </a:prstGeom>
          <a:noFill/>
        </p:spPr>
        <p:txBody>
          <a:bodyPr wrap="none" rtlCol="0">
            <a:spAutoFit/>
          </a:bodyPr>
          <a:lstStyle/>
          <a:p>
            <a:r>
              <a:rPr lang="en-US" sz="800">
                <a:latin typeface="Calibri Light" panose="020F0302020204030204" pitchFamily="34" charset="0"/>
              </a:rPr>
              <a:t>Phnom Penh</a:t>
            </a:r>
            <a:endParaRPr lang="en-US" sz="800" dirty="0">
              <a:latin typeface="Calibri Light" panose="020F0302020204030204" pitchFamily="34" charset="0"/>
            </a:endParaRPr>
          </a:p>
        </p:txBody>
      </p:sp>
      <p:sp>
        <p:nvSpPr>
          <p:cNvPr id="113" name="TextBox 112"/>
          <p:cNvSpPr txBox="1"/>
          <p:nvPr userDrawn="1"/>
        </p:nvSpPr>
        <p:spPr>
          <a:xfrm>
            <a:off x="5581443" y="3134874"/>
            <a:ext cx="530915" cy="215444"/>
          </a:xfrm>
          <a:prstGeom prst="rect">
            <a:avLst/>
          </a:prstGeom>
          <a:noFill/>
        </p:spPr>
        <p:txBody>
          <a:bodyPr wrap="none" rtlCol="0">
            <a:spAutoFit/>
          </a:bodyPr>
          <a:lstStyle/>
          <a:p>
            <a:r>
              <a:rPr lang="en-US" sz="800" dirty="0" smtClean="0">
                <a:latin typeface="Calibri Light" panose="020F0302020204030204" pitchFamily="34" charset="0"/>
              </a:rPr>
              <a:t>Bangkok</a:t>
            </a:r>
            <a:endParaRPr lang="en-US" sz="800" dirty="0">
              <a:latin typeface="Calibri Light" panose="020F0302020204030204" pitchFamily="34" charset="0"/>
            </a:endParaRPr>
          </a:p>
        </p:txBody>
      </p:sp>
      <p:sp>
        <p:nvSpPr>
          <p:cNvPr id="114" name="TextBox 113"/>
          <p:cNvSpPr txBox="1"/>
          <p:nvPr userDrawn="1"/>
        </p:nvSpPr>
        <p:spPr>
          <a:xfrm>
            <a:off x="4902696" y="3249806"/>
            <a:ext cx="788999" cy="215444"/>
          </a:xfrm>
          <a:prstGeom prst="rect">
            <a:avLst/>
          </a:prstGeom>
          <a:noFill/>
        </p:spPr>
        <p:txBody>
          <a:bodyPr wrap="none" rtlCol="0">
            <a:spAutoFit/>
          </a:bodyPr>
          <a:lstStyle/>
          <a:p>
            <a:r>
              <a:rPr lang="en-US" sz="800">
                <a:latin typeface="Calibri Light" panose="020F0302020204030204" pitchFamily="34" charset="0"/>
              </a:rPr>
              <a:t>Laem Chabang</a:t>
            </a:r>
            <a:endParaRPr lang="en-US" sz="800" dirty="0">
              <a:latin typeface="Calibri Light" panose="020F0302020204030204" pitchFamily="34" charset="0"/>
            </a:endParaRPr>
          </a:p>
        </p:txBody>
      </p:sp>
      <p:sp>
        <p:nvSpPr>
          <p:cNvPr id="115" name="TextBox 114"/>
          <p:cNvSpPr txBox="1"/>
          <p:nvPr userDrawn="1"/>
        </p:nvSpPr>
        <p:spPr>
          <a:xfrm>
            <a:off x="5179323" y="2990232"/>
            <a:ext cx="546945" cy="215444"/>
          </a:xfrm>
          <a:prstGeom prst="rect">
            <a:avLst/>
          </a:prstGeom>
          <a:noFill/>
        </p:spPr>
        <p:txBody>
          <a:bodyPr wrap="none" rtlCol="0">
            <a:spAutoFit/>
          </a:bodyPr>
          <a:lstStyle/>
          <a:p>
            <a:r>
              <a:rPr lang="en-US" sz="800">
                <a:latin typeface="Calibri Light" panose="020F0302020204030204" pitchFamily="34" charset="0"/>
              </a:rPr>
              <a:t>Rangoon</a:t>
            </a:r>
            <a:endParaRPr lang="en-US" sz="800" dirty="0">
              <a:latin typeface="Calibri Light" panose="020F0302020204030204" pitchFamily="34" charset="0"/>
            </a:endParaRPr>
          </a:p>
        </p:txBody>
      </p:sp>
      <p:sp>
        <p:nvSpPr>
          <p:cNvPr id="116" name="Oval 115"/>
          <p:cNvSpPr/>
          <p:nvPr userDrawn="1"/>
        </p:nvSpPr>
        <p:spPr>
          <a:xfrm>
            <a:off x="5156370" y="3061462"/>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TextBox 116"/>
          <p:cNvSpPr txBox="1"/>
          <p:nvPr userDrawn="1"/>
        </p:nvSpPr>
        <p:spPr>
          <a:xfrm>
            <a:off x="5583153" y="2615808"/>
            <a:ext cx="425116" cy="215444"/>
          </a:xfrm>
          <a:prstGeom prst="rect">
            <a:avLst/>
          </a:prstGeom>
          <a:noFill/>
        </p:spPr>
        <p:txBody>
          <a:bodyPr wrap="none" rtlCol="0">
            <a:spAutoFit/>
          </a:bodyPr>
          <a:lstStyle/>
          <a:p>
            <a:r>
              <a:rPr lang="en-US" sz="800">
                <a:latin typeface="Calibri Light" panose="020F0302020204030204" pitchFamily="34" charset="0"/>
              </a:rPr>
              <a:t>Hanoi</a:t>
            </a:r>
            <a:endParaRPr lang="en-US" sz="800" dirty="0">
              <a:latin typeface="Calibri Light" panose="020F0302020204030204" pitchFamily="34" charset="0"/>
            </a:endParaRPr>
          </a:p>
        </p:txBody>
      </p:sp>
      <p:sp>
        <p:nvSpPr>
          <p:cNvPr id="118" name="Oval 117"/>
          <p:cNvSpPr/>
          <p:nvPr userDrawn="1"/>
        </p:nvSpPr>
        <p:spPr>
          <a:xfrm>
            <a:off x="4892632" y="259764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TextBox 118"/>
          <p:cNvSpPr txBox="1"/>
          <p:nvPr userDrawn="1"/>
        </p:nvSpPr>
        <p:spPr>
          <a:xfrm>
            <a:off x="4917089" y="2538531"/>
            <a:ext cx="631904" cy="215444"/>
          </a:xfrm>
          <a:prstGeom prst="rect">
            <a:avLst/>
          </a:prstGeom>
          <a:noFill/>
        </p:spPr>
        <p:txBody>
          <a:bodyPr wrap="none" rtlCol="0">
            <a:spAutoFit/>
          </a:bodyPr>
          <a:lstStyle/>
          <a:p>
            <a:r>
              <a:rPr lang="en-US" sz="800">
                <a:latin typeface="Calibri Light" panose="020F0302020204030204" pitchFamily="34" charset="0"/>
              </a:rPr>
              <a:t>Chittagong</a:t>
            </a:r>
            <a:endParaRPr lang="en-US" sz="800" dirty="0">
              <a:latin typeface="Calibri Light" panose="020F0302020204030204" pitchFamily="34" charset="0"/>
            </a:endParaRPr>
          </a:p>
        </p:txBody>
      </p:sp>
      <p:sp>
        <p:nvSpPr>
          <p:cNvPr id="120" name="TextBox 119"/>
          <p:cNvSpPr txBox="1"/>
          <p:nvPr userDrawn="1"/>
        </p:nvSpPr>
        <p:spPr>
          <a:xfrm>
            <a:off x="5223661" y="2288669"/>
            <a:ext cx="546945" cy="215444"/>
          </a:xfrm>
          <a:prstGeom prst="rect">
            <a:avLst/>
          </a:prstGeom>
          <a:noFill/>
        </p:spPr>
        <p:txBody>
          <a:bodyPr wrap="none" rtlCol="0">
            <a:spAutoFit/>
          </a:bodyPr>
          <a:lstStyle/>
          <a:p>
            <a:r>
              <a:rPr lang="en-US" sz="800">
                <a:latin typeface="Calibri Light" panose="020F0302020204030204" pitchFamily="34" charset="0"/>
              </a:rPr>
              <a:t>Kunming</a:t>
            </a:r>
            <a:endParaRPr lang="en-US" sz="800" dirty="0">
              <a:latin typeface="Calibri Light" panose="020F0302020204030204" pitchFamily="34" charset="0"/>
            </a:endParaRPr>
          </a:p>
        </p:txBody>
      </p:sp>
      <p:sp>
        <p:nvSpPr>
          <p:cNvPr id="121" name="TextBox 120"/>
          <p:cNvSpPr txBox="1"/>
          <p:nvPr userDrawn="1"/>
        </p:nvSpPr>
        <p:spPr>
          <a:xfrm>
            <a:off x="5688683" y="2449208"/>
            <a:ext cx="546945" cy="215444"/>
          </a:xfrm>
          <a:prstGeom prst="rect">
            <a:avLst/>
          </a:prstGeom>
          <a:noFill/>
        </p:spPr>
        <p:txBody>
          <a:bodyPr wrap="none" rtlCol="0">
            <a:spAutoFit/>
          </a:bodyPr>
          <a:lstStyle/>
          <a:p>
            <a:r>
              <a:rPr lang="en-US" sz="800">
                <a:latin typeface="Calibri Light" panose="020F0302020204030204" pitchFamily="34" charset="0"/>
              </a:rPr>
              <a:t>Nanning</a:t>
            </a:r>
            <a:endParaRPr lang="en-US" sz="800" dirty="0">
              <a:latin typeface="Calibri Light" panose="020F0302020204030204" pitchFamily="34" charset="0"/>
            </a:endParaRPr>
          </a:p>
        </p:txBody>
      </p:sp>
      <p:sp>
        <p:nvSpPr>
          <p:cNvPr id="122" name="TextBox 121"/>
          <p:cNvSpPr txBox="1"/>
          <p:nvPr userDrawn="1"/>
        </p:nvSpPr>
        <p:spPr>
          <a:xfrm>
            <a:off x="5362454" y="1771874"/>
            <a:ext cx="546945" cy="215444"/>
          </a:xfrm>
          <a:prstGeom prst="rect">
            <a:avLst/>
          </a:prstGeom>
          <a:noFill/>
        </p:spPr>
        <p:txBody>
          <a:bodyPr wrap="none" rtlCol="0">
            <a:spAutoFit/>
          </a:bodyPr>
          <a:lstStyle/>
          <a:p>
            <a:r>
              <a:rPr lang="en-US" sz="800">
                <a:latin typeface="Calibri Light" panose="020F0302020204030204" pitchFamily="34" charset="0"/>
              </a:rPr>
              <a:t>Chengdu</a:t>
            </a:r>
            <a:endParaRPr lang="en-US" sz="800" dirty="0">
              <a:latin typeface="Calibri Light" panose="020F0302020204030204" pitchFamily="34" charset="0"/>
            </a:endParaRPr>
          </a:p>
        </p:txBody>
      </p:sp>
      <p:sp>
        <p:nvSpPr>
          <p:cNvPr id="123" name="TextBox 122"/>
          <p:cNvSpPr txBox="1"/>
          <p:nvPr userDrawn="1"/>
        </p:nvSpPr>
        <p:spPr>
          <a:xfrm>
            <a:off x="5461514" y="1878554"/>
            <a:ext cx="622286" cy="215444"/>
          </a:xfrm>
          <a:prstGeom prst="rect">
            <a:avLst/>
          </a:prstGeom>
          <a:noFill/>
        </p:spPr>
        <p:txBody>
          <a:bodyPr wrap="none" rtlCol="0">
            <a:spAutoFit/>
          </a:bodyPr>
          <a:lstStyle/>
          <a:p>
            <a:r>
              <a:rPr lang="en-US" sz="800">
                <a:latin typeface="Calibri Light" panose="020F0302020204030204" pitchFamily="34" charset="0"/>
              </a:rPr>
              <a:t>Chongqing</a:t>
            </a:r>
            <a:endParaRPr lang="en-US" sz="800" dirty="0">
              <a:latin typeface="Calibri Light" panose="020F0302020204030204" pitchFamily="34" charset="0"/>
            </a:endParaRPr>
          </a:p>
        </p:txBody>
      </p:sp>
      <p:sp>
        <p:nvSpPr>
          <p:cNvPr id="124" name="TextBox 123"/>
          <p:cNvSpPr txBox="1"/>
          <p:nvPr userDrawn="1"/>
        </p:nvSpPr>
        <p:spPr>
          <a:xfrm>
            <a:off x="5887116" y="1489935"/>
            <a:ext cx="359394" cy="215444"/>
          </a:xfrm>
          <a:prstGeom prst="rect">
            <a:avLst/>
          </a:prstGeom>
          <a:noFill/>
        </p:spPr>
        <p:txBody>
          <a:bodyPr wrap="none" rtlCol="0">
            <a:spAutoFit/>
          </a:bodyPr>
          <a:lstStyle/>
          <a:p>
            <a:r>
              <a:rPr lang="en-US" sz="800">
                <a:latin typeface="Calibri Light" panose="020F0302020204030204" pitchFamily="34" charset="0"/>
              </a:rPr>
              <a:t>Xian</a:t>
            </a:r>
            <a:endParaRPr lang="en-US" sz="800" dirty="0">
              <a:latin typeface="Calibri Light" panose="020F0302020204030204" pitchFamily="34" charset="0"/>
            </a:endParaRPr>
          </a:p>
        </p:txBody>
      </p:sp>
      <p:sp>
        <p:nvSpPr>
          <p:cNvPr id="125" name="TextBox 124"/>
          <p:cNvSpPr txBox="1"/>
          <p:nvPr userDrawn="1"/>
        </p:nvSpPr>
        <p:spPr>
          <a:xfrm>
            <a:off x="8241908" y="0"/>
            <a:ext cx="655949" cy="215444"/>
          </a:xfrm>
          <a:prstGeom prst="rect">
            <a:avLst/>
          </a:prstGeom>
          <a:noFill/>
        </p:spPr>
        <p:txBody>
          <a:bodyPr wrap="none" rtlCol="0">
            <a:spAutoFit/>
          </a:bodyPr>
          <a:lstStyle/>
          <a:p>
            <a:r>
              <a:rPr lang="en-US" sz="800">
                <a:latin typeface="Calibri Light" panose="020F0302020204030204" pitchFamily="34" charset="0"/>
              </a:rPr>
              <a:t>Khabarovsk</a:t>
            </a:r>
            <a:endParaRPr lang="en-US" sz="800" dirty="0">
              <a:latin typeface="Calibri Light" panose="020F0302020204030204" pitchFamily="34" charset="0"/>
            </a:endParaRPr>
          </a:p>
        </p:txBody>
      </p:sp>
      <p:sp>
        <p:nvSpPr>
          <p:cNvPr id="126" name="TextBox 125"/>
          <p:cNvSpPr txBox="1"/>
          <p:nvPr userDrawn="1"/>
        </p:nvSpPr>
        <p:spPr>
          <a:xfrm>
            <a:off x="7931933" y="169724"/>
            <a:ext cx="939681" cy="215444"/>
          </a:xfrm>
          <a:prstGeom prst="rect">
            <a:avLst/>
          </a:prstGeom>
          <a:noFill/>
        </p:spPr>
        <p:txBody>
          <a:bodyPr wrap="none" rtlCol="0">
            <a:spAutoFit/>
          </a:bodyPr>
          <a:lstStyle/>
          <a:p>
            <a:r>
              <a:rPr lang="en-US" sz="800">
                <a:latin typeface="Calibri Light" panose="020F0302020204030204" pitchFamily="34" charset="0"/>
              </a:rPr>
              <a:t>Yuzhno-Sakhalinsk</a:t>
            </a:r>
            <a:endParaRPr lang="en-US" sz="800" dirty="0">
              <a:latin typeface="Calibri Light" panose="020F0302020204030204" pitchFamily="34" charset="0"/>
            </a:endParaRPr>
          </a:p>
        </p:txBody>
      </p:sp>
      <p:sp>
        <p:nvSpPr>
          <p:cNvPr id="127" name="TextBox 126"/>
          <p:cNvSpPr txBox="1"/>
          <p:nvPr userDrawn="1"/>
        </p:nvSpPr>
        <p:spPr>
          <a:xfrm>
            <a:off x="8000463" y="583001"/>
            <a:ext cx="655949" cy="215444"/>
          </a:xfrm>
          <a:prstGeom prst="rect">
            <a:avLst/>
          </a:prstGeom>
          <a:noFill/>
        </p:spPr>
        <p:txBody>
          <a:bodyPr wrap="none" rtlCol="0">
            <a:spAutoFit/>
          </a:bodyPr>
          <a:lstStyle/>
          <a:p>
            <a:r>
              <a:rPr lang="en-US" sz="800">
                <a:latin typeface="Calibri Light" panose="020F0302020204030204" pitchFamily="34" charset="0"/>
              </a:rPr>
              <a:t>Vladivostok</a:t>
            </a:r>
            <a:endParaRPr lang="en-US" sz="800" dirty="0">
              <a:latin typeface="Calibri Light" panose="020F0302020204030204" pitchFamily="34" charset="0"/>
            </a:endParaRPr>
          </a:p>
        </p:txBody>
      </p:sp>
      <p:sp>
        <p:nvSpPr>
          <p:cNvPr id="128" name="TextBox 127"/>
          <p:cNvSpPr txBox="1"/>
          <p:nvPr userDrawn="1"/>
        </p:nvSpPr>
        <p:spPr>
          <a:xfrm>
            <a:off x="7560231" y="322233"/>
            <a:ext cx="460382" cy="215444"/>
          </a:xfrm>
          <a:prstGeom prst="rect">
            <a:avLst/>
          </a:prstGeom>
          <a:noFill/>
        </p:spPr>
        <p:txBody>
          <a:bodyPr wrap="none" rtlCol="0">
            <a:spAutoFit/>
          </a:bodyPr>
          <a:lstStyle/>
          <a:p>
            <a:r>
              <a:rPr lang="en-US" sz="800">
                <a:latin typeface="Calibri Light" panose="020F0302020204030204" pitchFamily="34" charset="0"/>
              </a:rPr>
              <a:t>Harbin</a:t>
            </a:r>
            <a:endParaRPr lang="en-US" sz="800" dirty="0">
              <a:latin typeface="Calibri Light" panose="020F0302020204030204" pitchFamily="34" charset="0"/>
            </a:endParaRPr>
          </a:p>
        </p:txBody>
      </p:sp>
      <p:sp>
        <p:nvSpPr>
          <p:cNvPr id="129" name="TextBox 128"/>
          <p:cNvSpPr txBox="1"/>
          <p:nvPr userDrawn="1"/>
        </p:nvSpPr>
        <p:spPr>
          <a:xfrm>
            <a:off x="6836331" y="543213"/>
            <a:ext cx="643125" cy="215444"/>
          </a:xfrm>
          <a:prstGeom prst="rect">
            <a:avLst/>
          </a:prstGeom>
          <a:noFill/>
        </p:spPr>
        <p:txBody>
          <a:bodyPr wrap="none" rtlCol="0">
            <a:spAutoFit/>
          </a:bodyPr>
          <a:lstStyle/>
          <a:p>
            <a:r>
              <a:rPr lang="en-US" sz="800">
                <a:latin typeface="Calibri Light" panose="020F0302020204030204" pitchFamily="34" charset="0"/>
              </a:rPr>
              <a:t>Changchun</a:t>
            </a:r>
            <a:endParaRPr lang="en-US" sz="800" dirty="0">
              <a:latin typeface="Calibri Light" panose="020F0302020204030204" pitchFamily="34" charset="0"/>
            </a:endParaRPr>
          </a:p>
        </p:txBody>
      </p:sp>
      <p:sp>
        <p:nvSpPr>
          <p:cNvPr id="130" name="TextBox 129"/>
          <p:cNvSpPr txBox="1"/>
          <p:nvPr userDrawn="1"/>
        </p:nvSpPr>
        <p:spPr>
          <a:xfrm>
            <a:off x="7326986" y="757024"/>
            <a:ext cx="582211" cy="215444"/>
          </a:xfrm>
          <a:prstGeom prst="rect">
            <a:avLst/>
          </a:prstGeom>
          <a:noFill/>
        </p:spPr>
        <p:txBody>
          <a:bodyPr wrap="none" rtlCol="0">
            <a:spAutoFit/>
          </a:bodyPr>
          <a:lstStyle/>
          <a:p>
            <a:r>
              <a:rPr lang="en-US" sz="800">
                <a:latin typeface="Calibri Light" panose="020F0302020204030204" pitchFamily="34" charset="0"/>
              </a:rPr>
              <a:t>Shenyang</a:t>
            </a:r>
            <a:endParaRPr lang="en-US" sz="800" dirty="0">
              <a:latin typeface="Calibri Light" panose="020F0302020204030204" pitchFamily="34" charset="0"/>
            </a:endParaRPr>
          </a:p>
        </p:txBody>
      </p:sp>
      <p:sp>
        <p:nvSpPr>
          <p:cNvPr id="131" name="TextBox 130"/>
          <p:cNvSpPr txBox="1"/>
          <p:nvPr userDrawn="1"/>
        </p:nvSpPr>
        <p:spPr>
          <a:xfrm>
            <a:off x="7091161" y="909232"/>
            <a:ext cx="737702" cy="215444"/>
          </a:xfrm>
          <a:prstGeom prst="rect">
            <a:avLst/>
          </a:prstGeom>
          <a:noFill/>
        </p:spPr>
        <p:txBody>
          <a:bodyPr wrap="none" rtlCol="0">
            <a:spAutoFit/>
          </a:bodyPr>
          <a:lstStyle/>
          <a:p>
            <a:r>
              <a:rPr lang="en-US" sz="800">
                <a:latin typeface="Calibri Light" panose="020F0302020204030204" pitchFamily="34" charset="0"/>
              </a:rPr>
              <a:t>Qinhuangdao</a:t>
            </a:r>
            <a:endParaRPr lang="en-US" sz="800" dirty="0">
              <a:latin typeface="Calibri Light" panose="020F0302020204030204" pitchFamily="34" charset="0"/>
            </a:endParaRPr>
          </a:p>
        </p:txBody>
      </p:sp>
      <p:sp>
        <p:nvSpPr>
          <p:cNvPr id="132" name="TextBox 131"/>
          <p:cNvSpPr txBox="1"/>
          <p:nvPr userDrawn="1"/>
        </p:nvSpPr>
        <p:spPr>
          <a:xfrm>
            <a:off x="6344666" y="932331"/>
            <a:ext cx="460382" cy="215444"/>
          </a:xfrm>
          <a:prstGeom prst="rect">
            <a:avLst/>
          </a:prstGeom>
          <a:noFill/>
        </p:spPr>
        <p:txBody>
          <a:bodyPr wrap="none" rtlCol="0">
            <a:spAutoFit/>
          </a:bodyPr>
          <a:lstStyle/>
          <a:p>
            <a:r>
              <a:rPr lang="en-US" sz="800">
                <a:latin typeface="Calibri Light" panose="020F0302020204030204" pitchFamily="34" charset="0"/>
              </a:rPr>
              <a:t>Beijing</a:t>
            </a:r>
            <a:endParaRPr lang="en-US" sz="800" dirty="0">
              <a:latin typeface="Calibri Light" panose="020F0302020204030204" pitchFamily="34" charset="0"/>
            </a:endParaRPr>
          </a:p>
        </p:txBody>
      </p:sp>
      <p:sp>
        <p:nvSpPr>
          <p:cNvPr id="133" name="TextBox 132"/>
          <p:cNvSpPr txBox="1"/>
          <p:nvPr userDrawn="1"/>
        </p:nvSpPr>
        <p:spPr>
          <a:xfrm>
            <a:off x="6832968" y="1054214"/>
            <a:ext cx="460382" cy="215444"/>
          </a:xfrm>
          <a:prstGeom prst="rect">
            <a:avLst/>
          </a:prstGeom>
          <a:noFill/>
        </p:spPr>
        <p:txBody>
          <a:bodyPr wrap="none" rtlCol="0">
            <a:spAutoFit/>
          </a:bodyPr>
          <a:lstStyle/>
          <a:p>
            <a:r>
              <a:rPr lang="en-US" sz="800">
                <a:latin typeface="Calibri Light" panose="020F0302020204030204" pitchFamily="34" charset="0"/>
              </a:rPr>
              <a:t>Tianjin</a:t>
            </a:r>
            <a:endParaRPr lang="en-US" sz="800" dirty="0">
              <a:latin typeface="Calibri Light" panose="020F0302020204030204" pitchFamily="34" charset="0"/>
            </a:endParaRPr>
          </a:p>
        </p:txBody>
      </p:sp>
      <p:sp>
        <p:nvSpPr>
          <p:cNvPr id="134" name="TextBox 133"/>
          <p:cNvSpPr txBox="1"/>
          <p:nvPr userDrawn="1"/>
        </p:nvSpPr>
        <p:spPr>
          <a:xfrm>
            <a:off x="6079351" y="1021724"/>
            <a:ext cx="696024" cy="215444"/>
          </a:xfrm>
          <a:prstGeom prst="rect">
            <a:avLst/>
          </a:prstGeom>
          <a:noFill/>
        </p:spPr>
        <p:txBody>
          <a:bodyPr wrap="none" rtlCol="0">
            <a:spAutoFit/>
          </a:bodyPr>
          <a:lstStyle/>
          <a:p>
            <a:r>
              <a:rPr lang="en-US" sz="800" dirty="0">
                <a:latin typeface="Calibri Light" panose="020F0302020204030204" pitchFamily="34" charset="0"/>
              </a:rPr>
              <a:t>Shijiazhuang</a:t>
            </a:r>
          </a:p>
        </p:txBody>
      </p:sp>
      <p:sp>
        <p:nvSpPr>
          <p:cNvPr id="135" name="TextBox 134"/>
          <p:cNvSpPr txBox="1"/>
          <p:nvPr userDrawn="1"/>
        </p:nvSpPr>
        <p:spPr>
          <a:xfrm>
            <a:off x="6017620" y="1128968"/>
            <a:ext cx="503664" cy="215444"/>
          </a:xfrm>
          <a:prstGeom prst="rect">
            <a:avLst/>
          </a:prstGeom>
          <a:noFill/>
        </p:spPr>
        <p:txBody>
          <a:bodyPr wrap="none" rtlCol="0">
            <a:spAutoFit/>
          </a:bodyPr>
          <a:lstStyle/>
          <a:p>
            <a:r>
              <a:rPr lang="en-US" sz="800">
                <a:latin typeface="Calibri Light" panose="020F0302020204030204" pitchFamily="34" charset="0"/>
              </a:rPr>
              <a:t>Taiyuan</a:t>
            </a:r>
            <a:endParaRPr lang="en-US" sz="800" dirty="0">
              <a:latin typeface="Calibri Light" panose="020F0302020204030204" pitchFamily="34" charset="0"/>
            </a:endParaRPr>
          </a:p>
        </p:txBody>
      </p:sp>
      <p:sp>
        <p:nvSpPr>
          <p:cNvPr id="136" name="TextBox 135"/>
          <p:cNvSpPr txBox="1"/>
          <p:nvPr userDrawn="1"/>
        </p:nvSpPr>
        <p:spPr>
          <a:xfrm>
            <a:off x="6482611" y="1243687"/>
            <a:ext cx="393056" cy="215444"/>
          </a:xfrm>
          <a:prstGeom prst="rect">
            <a:avLst/>
          </a:prstGeom>
          <a:noFill/>
        </p:spPr>
        <p:txBody>
          <a:bodyPr wrap="none" rtlCol="0">
            <a:spAutoFit/>
          </a:bodyPr>
          <a:lstStyle/>
          <a:p>
            <a:r>
              <a:rPr lang="en-US" sz="800">
                <a:latin typeface="Calibri Light" panose="020F0302020204030204" pitchFamily="34" charset="0"/>
              </a:rPr>
              <a:t>Jinan</a:t>
            </a:r>
            <a:endParaRPr lang="en-US" sz="800" dirty="0">
              <a:latin typeface="Calibri Light" panose="020F0302020204030204" pitchFamily="34" charset="0"/>
            </a:endParaRPr>
          </a:p>
        </p:txBody>
      </p:sp>
      <p:sp>
        <p:nvSpPr>
          <p:cNvPr id="137" name="Oval 136"/>
          <p:cNvSpPr/>
          <p:nvPr userDrawn="1"/>
        </p:nvSpPr>
        <p:spPr>
          <a:xfrm>
            <a:off x="7067509" y="128561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userDrawn="1"/>
        </p:nvSpPr>
        <p:spPr>
          <a:xfrm>
            <a:off x="7174189" y="128561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userDrawn="1"/>
        </p:nvSpPr>
        <p:spPr>
          <a:xfrm>
            <a:off x="7067509" y="139229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TextBox 139"/>
          <p:cNvSpPr txBox="1"/>
          <p:nvPr userDrawn="1"/>
        </p:nvSpPr>
        <p:spPr>
          <a:xfrm>
            <a:off x="6704206" y="1159071"/>
            <a:ext cx="437940" cy="215444"/>
          </a:xfrm>
          <a:prstGeom prst="rect">
            <a:avLst/>
          </a:prstGeom>
          <a:noFill/>
        </p:spPr>
        <p:txBody>
          <a:bodyPr wrap="none" rtlCol="0">
            <a:spAutoFit/>
          </a:bodyPr>
          <a:lstStyle/>
          <a:p>
            <a:r>
              <a:rPr lang="en-US" sz="800">
                <a:latin typeface="Calibri Light" panose="020F0302020204030204" pitchFamily="34" charset="0"/>
              </a:rPr>
              <a:t>Yantai</a:t>
            </a:r>
            <a:endParaRPr lang="en-US" sz="800" dirty="0">
              <a:latin typeface="Calibri Light" panose="020F0302020204030204" pitchFamily="34" charset="0"/>
            </a:endParaRPr>
          </a:p>
        </p:txBody>
      </p:sp>
      <p:sp>
        <p:nvSpPr>
          <p:cNvPr id="141" name="TextBox 140"/>
          <p:cNvSpPr txBox="1"/>
          <p:nvPr userDrawn="1"/>
        </p:nvSpPr>
        <p:spPr>
          <a:xfrm>
            <a:off x="7077487" y="1129930"/>
            <a:ext cx="471604" cy="215444"/>
          </a:xfrm>
          <a:prstGeom prst="rect">
            <a:avLst/>
          </a:prstGeom>
          <a:noFill/>
        </p:spPr>
        <p:txBody>
          <a:bodyPr wrap="none" rtlCol="0">
            <a:spAutoFit/>
          </a:bodyPr>
          <a:lstStyle/>
          <a:p>
            <a:r>
              <a:rPr lang="en-US" sz="800" dirty="0" err="1">
                <a:latin typeface="Calibri Light" panose="020F0302020204030204" pitchFamily="34" charset="0"/>
              </a:rPr>
              <a:t>Weihai</a:t>
            </a:r>
            <a:endParaRPr lang="en-US" sz="800" dirty="0">
              <a:latin typeface="Calibri Light" panose="020F0302020204030204" pitchFamily="34" charset="0"/>
            </a:endParaRPr>
          </a:p>
        </p:txBody>
      </p:sp>
      <p:sp>
        <p:nvSpPr>
          <p:cNvPr id="142" name="Oval 141"/>
          <p:cNvSpPr/>
          <p:nvPr userDrawn="1"/>
        </p:nvSpPr>
        <p:spPr>
          <a:xfrm>
            <a:off x="7203258" y="109212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TextBox 142"/>
          <p:cNvSpPr txBox="1"/>
          <p:nvPr userDrawn="1"/>
        </p:nvSpPr>
        <p:spPr>
          <a:xfrm>
            <a:off x="7230090" y="1020778"/>
            <a:ext cx="441146" cy="215444"/>
          </a:xfrm>
          <a:prstGeom prst="rect">
            <a:avLst/>
          </a:prstGeom>
          <a:noFill/>
        </p:spPr>
        <p:txBody>
          <a:bodyPr wrap="none" rtlCol="0">
            <a:spAutoFit/>
          </a:bodyPr>
          <a:lstStyle/>
          <a:p>
            <a:r>
              <a:rPr lang="en-US" sz="800" dirty="0">
                <a:latin typeface="Calibri Light" panose="020F0302020204030204" pitchFamily="34" charset="0"/>
              </a:rPr>
              <a:t>Dalian</a:t>
            </a:r>
          </a:p>
        </p:txBody>
      </p:sp>
      <p:sp>
        <p:nvSpPr>
          <p:cNvPr id="144" name="TextBox 143"/>
          <p:cNvSpPr txBox="1"/>
          <p:nvPr userDrawn="1"/>
        </p:nvSpPr>
        <p:spPr>
          <a:xfrm>
            <a:off x="7541787" y="1104721"/>
            <a:ext cx="410690" cy="215444"/>
          </a:xfrm>
          <a:prstGeom prst="rect">
            <a:avLst/>
          </a:prstGeom>
          <a:noFill/>
        </p:spPr>
        <p:txBody>
          <a:bodyPr wrap="none" rtlCol="0">
            <a:spAutoFit/>
          </a:bodyPr>
          <a:lstStyle/>
          <a:p>
            <a:r>
              <a:rPr lang="en-US" sz="800">
                <a:latin typeface="Calibri Light" panose="020F0302020204030204" pitchFamily="34" charset="0"/>
              </a:rPr>
              <a:t>Seoul</a:t>
            </a:r>
            <a:endParaRPr lang="en-US" sz="800" dirty="0">
              <a:latin typeface="Calibri Light" panose="020F0302020204030204" pitchFamily="34" charset="0"/>
            </a:endParaRPr>
          </a:p>
        </p:txBody>
      </p:sp>
      <p:sp>
        <p:nvSpPr>
          <p:cNvPr id="145" name="TextBox 144"/>
          <p:cNvSpPr txBox="1"/>
          <p:nvPr userDrawn="1"/>
        </p:nvSpPr>
        <p:spPr>
          <a:xfrm>
            <a:off x="7569497" y="1188426"/>
            <a:ext cx="516488" cy="215444"/>
          </a:xfrm>
          <a:prstGeom prst="rect">
            <a:avLst/>
          </a:prstGeom>
          <a:noFill/>
        </p:spPr>
        <p:txBody>
          <a:bodyPr wrap="none" rtlCol="0">
            <a:spAutoFit/>
          </a:bodyPr>
          <a:lstStyle/>
          <a:p>
            <a:r>
              <a:rPr lang="en-US" sz="800">
                <a:latin typeface="Calibri Light" panose="020F0302020204030204" pitchFamily="34" charset="0"/>
              </a:rPr>
              <a:t>Incheon</a:t>
            </a:r>
            <a:endParaRPr lang="en-US" sz="800" dirty="0">
              <a:latin typeface="Calibri Light" panose="020F0302020204030204" pitchFamily="34" charset="0"/>
            </a:endParaRPr>
          </a:p>
        </p:txBody>
      </p:sp>
      <p:sp>
        <p:nvSpPr>
          <p:cNvPr id="146" name="TextBox 145"/>
          <p:cNvSpPr txBox="1"/>
          <p:nvPr userDrawn="1"/>
        </p:nvSpPr>
        <p:spPr>
          <a:xfrm>
            <a:off x="7608384" y="1264626"/>
            <a:ext cx="676788" cy="215444"/>
          </a:xfrm>
          <a:prstGeom prst="rect">
            <a:avLst/>
          </a:prstGeom>
          <a:noFill/>
        </p:spPr>
        <p:txBody>
          <a:bodyPr wrap="none" rtlCol="0">
            <a:spAutoFit/>
          </a:bodyPr>
          <a:lstStyle/>
          <a:p>
            <a:r>
              <a:rPr lang="en-US" sz="800">
                <a:latin typeface="Calibri Light" panose="020F0302020204030204" pitchFamily="34" charset="0"/>
              </a:rPr>
              <a:t>Chonan City</a:t>
            </a:r>
            <a:endParaRPr lang="en-US" sz="800" dirty="0">
              <a:latin typeface="Calibri Light" panose="020F0302020204030204" pitchFamily="34" charset="0"/>
            </a:endParaRPr>
          </a:p>
        </p:txBody>
      </p:sp>
      <p:sp>
        <p:nvSpPr>
          <p:cNvPr id="147" name="TextBox 146"/>
          <p:cNvSpPr txBox="1"/>
          <p:nvPr userDrawn="1"/>
        </p:nvSpPr>
        <p:spPr>
          <a:xfrm>
            <a:off x="7760784" y="1363686"/>
            <a:ext cx="431528" cy="215444"/>
          </a:xfrm>
          <a:prstGeom prst="rect">
            <a:avLst/>
          </a:prstGeom>
          <a:noFill/>
        </p:spPr>
        <p:txBody>
          <a:bodyPr wrap="none" rtlCol="0">
            <a:spAutoFit/>
          </a:bodyPr>
          <a:lstStyle/>
          <a:p>
            <a:r>
              <a:rPr lang="en-US" sz="800">
                <a:latin typeface="Calibri Light" panose="020F0302020204030204" pitchFamily="34" charset="0"/>
              </a:rPr>
              <a:t>Pusan</a:t>
            </a:r>
            <a:endParaRPr lang="en-US" sz="800" dirty="0">
              <a:latin typeface="Calibri Light" panose="020F0302020204030204" pitchFamily="34" charset="0"/>
            </a:endParaRPr>
          </a:p>
        </p:txBody>
      </p:sp>
      <p:sp>
        <p:nvSpPr>
          <p:cNvPr id="148" name="TextBox 147"/>
          <p:cNvSpPr txBox="1"/>
          <p:nvPr userDrawn="1"/>
        </p:nvSpPr>
        <p:spPr>
          <a:xfrm>
            <a:off x="7547424" y="1455126"/>
            <a:ext cx="534121" cy="215444"/>
          </a:xfrm>
          <a:prstGeom prst="rect">
            <a:avLst/>
          </a:prstGeom>
          <a:noFill/>
        </p:spPr>
        <p:txBody>
          <a:bodyPr wrap="none" rtlCol="0">
            <a:spAutoFit/>
          </a:bodyPr>
          <a:lstStyle/>
          <a:p>
            <a:r>
              <a:rPr lang="en-US" sz="800">
                <a:latin typeface="Calibri Light" panose="020F0302020204030204" pitchFamily="34" charset="0"/>
              </a:rPr>
              <a:t>Kwangju</a:t>
            </a:r>
            <a:endParaRPr lang="en-US" sz="800" dirty="0">
              <a:latin typeface="Calibri Light" panose="020F0302020204030204" pitchFamily="34" charset="0"/>
            </a:endParaRPr>
          </a:p>
        </p:txBody>
      </p:sp>
      <p:sp>
        <p:nvSpPr>
          <p:cNvPr id="149" name="TextBox 148"/>
          <p:cNvSpPr txBox="1"/>
          <p:nvPr userDrawn="1"/>
        </p:nvSpPr>
        <p:spPr>
          <a:xfrm>
            <a:off x="8573547" y="1356113"/>
            <a:ext cx="429926" cy="215444"/>
          </a:xfrm>
          <a:prstGeom prst="rect">
            <a:avLst/>
          </a:prstGeom>
          <a:noFill/>
        </p:spPr>
        <p:txBody>
          <a:bodyPr wrap="none" rtlCol="0">
            <a:spAutoFit/>
          </a:bodyPr>
          <a:lstStyle/>
          <a:p>
            <a:r>
              <a:rPr lang="en-US" sz="800">
                <a:latin typeface="Calibri Light" panose="020F0302020204030204" pitchFamily="34" charset="0"/>
              </a:rPr>
              <a:t>Tokyo</a:t>
            </a:r>
            <a:endParaRPr lang="en-US" sz="800" dirty="0">
              <a:latin typeface="Calibri Light" panose="020F0302020204030204" pitchFamily="34" charset="0"/>
            </a:endParaRPr>
          </a:p>
        </p:txBody>
      </p:sp>
      <p:sp>
        <p:nvSpPr>
          <p:cNvPr id="150" name="TextBox 149"/>
          <p:cNvSpPr txBox="1"/>
          <p:nvPr userDrawn="1"/>
        </p:nvSpPr>
        <p:spPr>
          <a:xfrm>
            <a:off x="8352567" y="1455173"/>
            <a:ext cx="492443" cy="215444"/>
          </a:xfrm>
          <a:prstGeom prst="rect">
            <a:avLst/>
          </a:prstGeom>
          <a:noFill/>
        </p:spPr>
        <p:txBody>
          <a:bodyPr wrap="none" rtlCol="0">
            <a:spAutoFit/>
          </a:bodyPr>
          <a:lstStyle/>
          <a:p>
            <a:r>
              <a:rPr lang="en-US" sz="800">
                <a:latin typeface="Calibri Light" panose="020F0302020204030204" pitchFamily="34" charset="0"/>
              </a:rPr>
              <a:t>Nagoya</a:t>
            </a:r>
            <a:endParaRPr lang="en-US" sz="800" dirty="0">
              <a:latin typeface="Calibri Light" panose="020F0302020204030204" pitchFamily="34" charset="0"/>
            </a:endParaRPr>
          </a:p>
        </p:txBody>
      </p:sp>
      <p:sp>
        <p:nvSpPr>
          <p:cNvPr id="151" name="TextBox 150"/>
          <p:cNvSpPr txBox="1"/>
          <p:nvPr userDrawn="1"/>
        </p:nvSpPr>
        <p:spPr>
          <a:xfrm>
            <a:off x="8157869" y="1538432"/>
            <a:ext cx="433132" cy="215444"/>
          </a:xfrm>
          <a:prstGeom prst="rect">
            <a:avLst/>
          </a:prstGeom>
          <a:noFill/>
        </p:spPr>
        <p:txBody>
          <a:bodyPr wrap="none" rtlCol="0">
            <a:spAutoFit/>
          </a:bodyPr>
          <a:lstStyle/>
          <a:p>
            <a:r>
              <a:rPr lang="en-US" sz="800">
                <a:latin typeface="Calibri Light" panose="020F0302020204030204" pitchFamily="34" charset="0"/>
              </a:rPr>
              <a:t>Osaka</a:t>
            </a:r>
            <a:endParaRPr lang="en-US" sz="800" dirty="0">
              <a:latin typeface="Calibri Light" panose="020F0302020204030204" pitchFamily="34" charset="0"/>
            </a:endParaRPr>
          </a:p>
        </p:txBody>
      </p:sp>
      <p:sp>
        <p:nvSpPr>
          <p:cNvPr id="152" name="TextBox 151"/>
          <p:cNvSpPr txBox="1"/>
          <p:nvPr userDrawn="1"/>
        </p:nvSpPr>
        <p:spPr>
          <a:xfrm>
            <a:off x="7076130" y="1333769"/>
            <a:ext cx="530915" cy="215444"/>
          </a:xfrm>
          <a:prstGeom prst="rect">
            <a:avLst/>
          </a:prstGeom>
          <a:noFill/>
        </p:spPr>
        <p:txBody>
          <a:bodyPr wrap="none" rtlCol="0">
            <a:spAutoFit/>
          </a:bodyPr>
          <a:lstStyle/>
          <a:p>
            <a:r>
              <a:rPr lang="en-US" sz="800" dirty="0">
                <a:latin typeface="Calibri Light" panose="020F0302020204030204" pitchFamily="34" charset="0"/>
              </a:rPr>
              <a:t>Qingdao</a:t>
            </a:r>
          </a:p>
        </p:txBody>
      </p:sp>
      <p:sp>
        <p:nvSpPr>
          <p:cNvPr id="153" name="TextBox 152"/>
          <p:cNvSpPr txBox="1"/>
          <p:nvPr userDrawn="1"/>
        </p:nvSpPr>
        <p:spPr>
          <a:xfrm>
            <a:off x="6519520" y="1341912"/>
            <a:ext cx="487634" cy="215444"/>
          </a:xfrm>
          <a:prstGeom prst="rect">
            <a:avLst/>
          </a:prstGeom>
          <a:noFill/>
        </p:spPr>
        <p:txBody>
          <a:bodyPr wrap="none" rtlCol="0">
            <a:spAutoFit/>
          </a:bodyPr>
          <a:lstStyle/>
          <a:p>
            <a:r>
              <a:rPr lang="en-US" sz="800">
                <a:latin typeface="Calibri Light" panose="020F0302020204030204" pitchFamily="34" charset="0"/>
              </a:rPr>
              <a:t>Xuzhou</a:t>
            </a:r>
            <a:endParaRPr lang="en-US" sz="800" dirty="0">
              <a:latin typeface="Calibri Light" panose="020F0302020204030204" pitchFamily="34" charset="0"/>
            </a:endParaRPr>
          </a:p>
        </p:txBody>
      </p:sp>
      <p:sp>
        <p:nvSpPr>
          <p:cNvPr id="154" name="TextBox 153"/>
          <p:cNvSpPr txBox="1"/>
          <p:nvPr userDrawn="1"/>
        </p:nvSpPr>
        <p:spPr>
          <a:xfrm>
            <a:off x="6968926" y="1471466"/>
            <a:ext cx="699230" cy="215444"/>
          </a:xfrm>
          <a:prstGeom prst="rect">
            <a:avLst/>
          </a:prstGeom>
          <a:noFill/>
        </p:spPr>
        <p:txBody>
          <a:bodyPr wrap="none" rtlCol="0">
            <a:spAutoFit/>
          </a:bodyPr>
          <a:lstStyle/>
          <a:p>
            <a:r>
              <a:rPr lang="en-US" sz="800">
                <a:latin typeface="Calibri Light" panose="020F0302020204030204" pitchFamily="34" charset="0"/>
              </a:rPr>
              <a:t>Lianyungang</a:t>
            </a:r>
            <a:endParaRPr lang="en-US" sz="800" dirty="0">
              <a:latin typeface="Calibri Light" panose="020F0302020204030204" pitchFamily="34" charset="0"/>
            </a:endParaRPr>
          </a:p>
        </p:txBody>
      </p:sp>
      <p:sp>
        <p:nvSpPr>
          <p:cNvPr id="155" name="TextBox 154"/>
          <p:cNvSpPr txBox="1"/>
          <p:nvPr userDrawn="1"/>
        </p:nvSpPr>
        <p:spPr>
          <a:xfrm>
            <a:off x="5993419" y="1379857"/>
            <a:ext cx="636713" cy="215444"/>
          </a:xfrm>
          <a:prstGeom prst="rect">
            <a:avLst/>
          </a:prstGeom>
          <a:noFill/>
        </p:spPr>
        <p:txBody>
          <a:bodyPr wrap="none" rtlCol="0">
            <a:spAutoFit/>
          </a:bodyPr>
          <a:lstStyle/>
          <a:p>
            <a:r>
              <a:rPr lang="en-US" sz="800">
                <a:latin typeface="Calibri Light" panose="020F0302020204030204" pitchFamily="34" charset="0"/>
              </a:rPr>
              <a:t>Zhengzhou</a:t>
            </a:r>
            <a:endParaRPr lang="en-US" sz="800" dirty="0">
              <a:latin typeface="Calibri Light" panose="020F0302020204030204" pitchFamily="34" charset="0"/>
            </a:endParaRPr>
          </a:p>
        </p:txBody>
      </p:sp>
      <p:sp>
        <p:nvSpPr>
          <p:cNvPr id="156" name="TextBox 155"/>
          <p:cNvSpPr txBox="1"/>
          <p:nvPr userDrawn="1"/>
        </p:nvSpPr>
        <p:spPr>
          <a:xfrm>
            <a:off x="7056851" y="2508341"/>
            <a:ext cx="606256" cy="215444"/>
          </a:xfrm>
          <a:prstGeom prst="rect">
            <a:avLst/>
          </a:prstGeom>
          <a:noFill/>
        </p:spPr>
        <p:txBody>
          <a:bodyPr wrap="none" rtlCol="0">
            <a:spAutoFit/>
          </a:bodyPr>
          <a:lstStyle/>
          <a:p>
            <a:r>
              <a:rPr lang="en-US" sz="800" dirty="0">
                <a:latin typeface="Calibri Light" panose="020F0302020204030204" pitchFamily="34" charset="0"/>
              </a:rPr>
              <a:t>Kaohsiung</a:t>
            </a:r>
          </a:p>
        </p:txBody>
      </p:sp>
      <p:sp>
        <p:nvSpPr>
          <p:cNvPr id="157" name="TextBox 156"/>
          <p:cNvSpPr txBox="1"/>
          <p:nvPr userDrawn="1"/>
        </p:nvSpPr>
        <p:spPr>
          <a:xfrm>
            <a:off x="7075249" y="2420257"/>
            <a:ext cx="532518" cy="215444"/>
          </a:xfrm>
          <a:prstGeom prst="rect">
            <a:avLst/>
          </a:prstGeom>
          <a:noFill/>
        </p:spPr>
        <p:txBody>
          <a:bodyPr wrap="none" rtlCol="0">
            <a:spAutoFit/>
          </a:bodyPr>
          <a:lstStyle/>
          <a:p>
            <a:r>
              <a:rPr lang="en-US" sz="800" dirty="0" err="1">
                <a:latin typeface="Calibri Light" panose="020F0302020204030204" pitchFamily="34" charset="0"/>
              </a:rPr>
              <a:t>T’aichun</a:t>
            </a:r>
            <a:endParaRPr lang="en-US" sz="800" dirty="0">
              <a:latin typeface="Calibri Light" panose="020F0302020204030204" pitchFamily="34" charset="0"/>
            </a:endParaRPr>
          </a:p>
        </p:txBody>
      </p:sp>
      <p:sp>
        <p:nvSpPr>
          <p:cNvPr id="158" name="TextBox 157"/>
          <p:cNvSpPr txBox="1"/>
          <p:nvPr userDrawn="1"/>
        </p:nvSpPr>
        <p:spPr>
          <a:xfrm>
            <a:off x="7164679" y="2251120"/>
            <a:ext cx="431528" cy="215444"/>
          </a:xfrm>
          <a:prstGeom prst="rect">
            <a:avLst/>
          </a:prstGeom>
          <a:noFill/>
        </p:spPr>
        <p:txBody>
          <a:bodyPr wrap="none" rtlCol="0">
            <a:spAutoFit/>
          </a:bodyPr>
          <a:lstStyle/>
          <a:p>
            <a:r>
              <a:rPr lang="en-US" sz="800" dirty="0">
                <a:latin typeface="Calibri Light" panose="020F0302020204030204" pitchFamily="34" charset="0"/>
              </a:rPr>
              <a:t>Taipei</a:t>
            </a:r>
          </a:p>
        </p:txBody>
      </p:sp>
      <p:sp>
        <p:nvSpPr>
          <p:cNvPr id="159" name="TextBox 158"/>
          <p:cNvSpPr txBox="1"/>
          <p:nvPr userDrawn="1"/>
        </p:nvSpPr>
        <p:spPr>
          <a:xfrm>
            <a:off x="7143675" y="2344373"/>
            <a:ext cx="513282" cy="215444"/>
          </a:xfrm>
          <a:prstGeom prst="rect">
            <a:avLst/>
          </a:prstGeom>
          <a:noFill/>
        </p:spPr>
        <p:txBody>
          <a:bodyPr wrap="none" rtlCol="0">
            <a:spAutoFit/>
          </a:bodyPr>
          <a:lstStyle/>
          <a:p>
            <a:r>
              <a:rPr lang="en-US" sz="800" dirty="0" smtClean="0">
                <a:latin typeface="Calibri Light" panose="020F0302020204030204" pitchFamily="34" charset="0"/>
              </a:rPr>
              <a:t>Hsinchu</a:t>
            </a:r>
            <a:endParaRPr lang="en-US" sz="800" dirty="0">
              <a:latin typeface="Calibri Light" panose="020F0302020204030204" pitchFamily="34" charset="0"/>
            </a:endParaRPr>
          </a:p>
        </p:txBody>
      </p:sp>
      <p:sp>
        <p:nvSpPr>
          <p:cNvPr id="160" name="TextBox 159"/>
          <p:cNvSpPr txBox="1"/>
          <p:nvPr userDrawn="1"/>
        </p:nvSpPr>
        <p:spPr>
          <a:xfrm>
            <a:off x="7146721" y="1621647"/>
            <a:ext cx="538930" cy="215444"/>
          </a:xfrm>
          <a:prstGeom prst="rect">
            <a:avLst/>
          </a:prstGeom>
          <a:noFill/>
        </p:spPr>
        <p:txBody>
          <a:bodyPr wrap="none" rtlCol="0">
            <a:spAutoFit/>
          </a:bodyPr>
          <a:lstStyle/>
          <a:p>
            <a:r>
              <a:rPr lang="en-US" sz="800" dirty="0">
                <a:latin typeface="Calibri Light" panose="020F0302020204030204" pitchFamily="34" charset="0"/>
              </a:rPr>
              <a:t>Nantong</a:t>
            </a:r>
          </a:p>
        </p:txBody>
      </p:sp>
      <p:sp>
        <p:nvSpPr>
          <p:cNvPr id="161" name="TextBox 160"/>
          <p:cNvSpPr txBox="1"/>
          <p:nvPr userDrawn="1"/>
        </p:nvSpPr>
        <p:spPr>
          <a:xfrm>
            <a:off x="5989627" y="2002951"/>
            <a:ext cx="582211" cy="215444"/>
          </a:xfrm>
          <a:prstGeom prst="rect">
            <a:avLst/>
          </a:prstGeom>
          <a:noFill/>
        </p:spPr>
        <p:txBody>
          <a:bodyPr wrap="none" rtlCol="0">
            <a:spAutoFit/>
          </a:bodyPr>
          <a:lstStyle/>
          <a:p>
            <a:r>
              <a:rPr lang="en-US" sz="800">
                <a:latin typeface="Calibri Light" panose="020F0302020204030204" pitchFamily="34" charset="0"/>
              </a:rPr>
              <a:t>Changsha</a:t>
            </a:r>
            <a:endParaRPr lang="en-US" sz="800" dirty="0">
              <a:latin typeface="Calibri Light" panose="020F0302020204030204" pitchFamily="34" charset="0"/>
            </a:endParaRPr>
          </a:p>
        </p:txBody>
      </p:sp>
      <p:sp>
        <p:nvSpPr>
          <p:cNvPr id="162" name="TextBox 161"/>
          <p:cNvSpPr txBox="1"/>
          <p:nvPr userDrawn="1"/>
        </p:nvSpPr>
        <p:spPr>
          <a:xfrm>
            <a:off x="6209099" y="1896804"/>
            <a:ext cx="596638" cy="215444"/>
          </a:xfrm>
          <a:prstGeom prst="rect">
            <a:avLst/>
          </a:prstGeom>
          <a:noFill/>
        </p:spPr>
        <p:txBody>
          <a:bodyPr wrap="none" rtlCol="0">
            <a:spAutoFit/>
          </a:bodyPr>
          <a:lstStyle/>
          <a:p>
            <a:r>
              <a:rPr lang="en-US" sz="800">
                <a:latin typeface="Calibri Light" panose="020F0302020204030204" pitchFamily="34" charset="0"/>
              </a:rPr>
              <a:t>Nanchang</a:t>
            </a:r>
            <a:endParaRPr lang="en-US" sz="800" dirty="0">
              <a:latin typeface="Calibri Light" panose="020F0302020204030204" pitchFamily="34" charset="0"/>
            </a:endParaRPr>
          </a:p>
        </p:txBody>
      </p:sp>
      <p:sp>
        <p:nvSpPr>
          <p:cNvPr id="163" name="TextBox 162"/>
          <p:cNvSpPr txBox="1"/>
          <p:nvPr userDrawn="1"/>
        </p:nvSpPr>
        <p:spPr>
          <a:xfrm>
            <a:off x="6170845" y="1789894"/>
            <a:ext cx="481222" cy="215444"/>
          </a:xfrm>
          <a:prstGeom prst="rect">
            <a:avLst/>
          </a:prstGeom>
          <a:noFill/>
        </p:spPr>
        <p:txBody>
          <a:bodyPr wrap="none" rtlCol="0">
            <a:spAutoFit/>
          </a:bodyPr>
          <a:lstStyle/>
          <a:p>
            <a:r>
              <a:rPr lang="en-US" sz="800">
                <a:latin typeface="Calibri Light" panose="020F0302020204030204" pitchFamily="34" charset="0"/>
              </a:rPr>
              <a:t>Wuhan</a:t>
            </a:r>
            <a:endParaRPr lang="en-US" sz="800" dirty="0">
              <a:latin typeface="Calibri Light" panose="020F0302020204030204" pitchFamily="34" charset="0"/>
            </a:endParaRPr>
          </a:p>
        </p:txBody>
      </p:sp>
      <p:sp>
        <p:nvSpPr>
          <p:cNvPr id="164" name="TextBox 163"/>
          <p:cNvSpPr txBox="1"/>
          <p:nvPr userDrawn="1"/>
        </p:nvSpPr>
        <p:spPr>
          <a:xfrm>
            <a:off x="6475264" y="1668097"/>
            <a:ext cx="404278" cy="215444"/>
          </a:xfrm>
          <a:prstGeom prst="rect">
            <a:avLst/>
          </a:prstGeom>
          <a:noFill/>
        </p:spPr>
        <p:txBody>
          <a:bodyPr wrap="none" rtlCol="0">
            <a:spAutoFit/>
          </a:bodyPr>
          <a:lstStyle/>
          <a:p>
            <a:r>
              <a:rPr lang="en-US" sz="800">
                <a:latin typeface="Calibri Light" panose="020F0302020204030204" pitchFamily="34" charset="0"/>
              </a:rPr>
              <a:t>Hefei</a:t>
            </a:r>
            <a:endParaRPr lang="en-US" sz="800" dirty="0">
              <a:latin typeface="Calibri Light" panose="020F0302020204030204" pitchFamily="34" charset="0"/>
            </a:endParaRPr>
          </a:p>
        </p:txBody>
      </p:sp>
      <p:sp>
        <p:nvSpPr>
          <p:cNvPr id="165" name="TextBox 164"/>
          <p:cNvSpPr txBox="1"/>
          <p:nvPr userDrawn="1"/>
        </p:nvSpPr>
        <p:spPr>
          <a:xfrm>
            <a:off x="6635284" y="1850977"/>
            <a:ext cx="404278" cy="215444"/>
          </a:xfrm>
          <a:prstGeom prst="rect">
            <a:avLst/>
          </a:prstGeom>
          <a:noFill/>
        </p:spPr>
        <p:txBody>
          <a:bodyPr wrap="none" rtlCol="0">
            <a:spAutoFit/>
          </a:bodyPr>
          <a:lstStyle/>
          <a:p>
            <a:r>
              <a:rPr lang="en-US" sz="800">
                <a:latin typeface="Calibri Light" panose="020F0302020204030204" pitchFamily="34" charset="0"/>
              </a:rPr>
              <a:t>Wuxi</a:t>
            </a:r>
            <a:endParaRPr lang="en-US" sz="800" dirty="0">
              <a:latin typeface="Calibri Light" panose="020F0302020204030204" pitchFamily="34" charset="0"/>
            </a:endParaRPr>
          </a:p>
        </p:txBody>
      </p:sp>
      <p:sp>
        <p:nvSpPr>
          <p:cNvPr id="166" name="TextBox 165"/>
          <p:cNvSpPr txBox="1"/>
          <p:nvPr userDrawn="1"/>
        </p:nvSpPr>
        <p:spPr>
          <a:xfrm>
            <a:off x="6619929" y="1576962"/>
            <a:ext cx="498855" cy="215444"/>
          </a:xfrm>
          <a:prstGeom prst="rect">
            <a:avLst/>
          </a:prstGeom>
          <a:noFill/>
        </p:spPr>
        <p:txBody>
          <a:bodyPr wrap="none" rtlCol="0">
            <a:spAutoFit/>
          </a:bodyPr>
          <a:lstStyle/>
          <a:p>
            <a:r>
              <a:rPr lang="en-US" sz="800">
                <a:latin typeface="Calibri Light" panose="020F0302020204030204" pitchFamily="34" charset="0"/>
              </a:rPr>
              <a:t>Nanjing</a:t>
            </a:r>
            <a:endParaRPr lang="en-US" sz="800" dirty="0">
              <a:latin typeface="Calibri Light" panose="020F0302020204030204" pitchFamily="34" charset="0"/>
            </a:endParaRPr>
          </a:p>
        </p:txBody>
      </p:sp>
      <p:sp>
        <p:nvSpPr>
          <p:cNvPr id="167" name="TextBox 166"/>
          <p:cNvSpPr txBox="1"/>
          <p:nvPr userDrawn="1"/>
        </p:nvSpPr>
        <p:spPr>
          <a:xfrm>
            <a:off x="7191220" y="1866804"/>
            <a:ext cx="479618" cy="215444"/>
          </a:xfrm>
          <a:prstGeom prst="rect">
            <a:avLst/>
          </a:prstGeom>
          <a:noFill/>
        </p:spPr>
        <p:txBody>
          <a:bodyPr wrap="none" rtlCol="0">
            <a:spAutoFit/>
          </a:bodyPr>
          <a:lstStyle/>
          <a:p>
            <a:r>
              <a:rPr lang="en-US" sz="800">
                <a:latin typeface="Calibri Light" panose="020F0302020204030204" pitchFamily="34" charset="0"/>
              </a:rPr>
              <a:t>Ningbo</a:t>
            </a:r>
            <a:endParaRPr lang="en-US" sz="800" dirty="0">
              <a:latin typeface="Calibri Light" panose="020F0302020204030204" pitchFamily="34" charset="0"/>
            </a:endParaRPr>
          </a:p>
        </p:txBody>
      </p:sp>
      <p:sp>
        <p:nvSpPr>
          <p:cNvPr id="168" name="TextBox 167"/>
          <p:cNvSpPr txBox="1"/>
          <p:nvPr userDrawn="1"/>
        </p:nvSpPr>
        <p:spPr>
          <a:xfrm>
            <a:off x="7091272" y="2027477"/>
            <a:ext cx="577402" cy="215444"/>
          </a:xfrm>
          <a:prstGeom prst="rect">
            <a:avLst/>
          </a:prstGeom>
          <a:noFill/>
        </p:spPr>
        <p:txBody>
          <a:bodyPr wrap="none" rtlCol="0">
            <a:spAutoFit/>
          </a:bodyPr>
          <a:lstStyle/>
          <a:p>
            <a:r>
              <a:rPr lang="en-US" sz="800">
                <a:latin typeface="Calibri Light" panose="020F0302020204030204" pitchFamily="34" charset="0"/>
              </a:rPr>
              <a:t>Wenzhou</a:t>
            </a:r>
            <a:endParaRPr lang="en-US" sz="800" dirty="0">
              <a:latin typeface="Calibri Light" panose="020F0302020204030204" pitchFamily="34" charset="0"/>
            </a:endParaRPr>
          </a:p>
        </p:txBody>
      </p:sp>
      <p:sp>
        <p:nvSpPr>
          <p:cNvPr id="169" name="TextBox 168"/>
          <p:cNvSpPr txBox="1"/>
          <p:nvPr userDrawn="1"/>
        </p:nvSpPr>
        <p:spPr>
          <a:xfrm>
            <a:off x="6572892" y="2156112"/>
            <a:ext cx="482824" cy="215444"/>
          </a:xfrm>
          <a:prstGeom prst="rect">
            <a:avLst/>
          </a:prstGeom>
          <a:noFill/>
        </p:spPr>
        <p:txBody>
          <a:bodyPr wrap="none" rtlCol="0">
            <a:spAutoFit/>
          </a:bodyPr>
          <a:lstStyle/>
          <a:p>
            <a:r>
              <a:rPr lang="en-US" sz="800">
                <a:latin typeface="Calibri Light" panose="020F0302020204030204" pitchFamily="34" charset="0"/>
              </a:rPr>
              <a:t>Fuzhou</a:t>
            </a:r>
            <a:endParaRPr lang="en-US" sz="800" dirty="0">
              <a:latin typeface="Calibri Light" panose="020F0302020204030204" pitchFamily="34" charset="0"/>
            </a:endParaRPr>
          </a:p>
        </p:txBody>
      </p:sp>
      <p:sp>
        <p:nvSpPr>
          <p:cNvPr id="170" name="TextBox 169"/>
          <p:cNvSpPr txBox="1"/>
          <p:nvPr userDrawn="1"/>
        </p:nvSpPr>
        <p:spPr>
          <a:xfrm>
            <a:off x="6420460" y="2233405"/>
            <a:ext cx="606256" cy="215444"/>
          </a:xfrm>
          <a:prstGeom prst="rect">
            <a:avLst/>
          </a:prstGeom>
          <a:noFill/>
        </p:spPr>
        <p:txBody>
          <a:bodyPr wrap="none" rtlCol="0">
            <a:spAutoFit/>
          </a:bodyPr>
          <a:lstStyle/>
          <a:p>
            <a:r>
              <a:rPr lang="en-US" sz="800">
                <a:latin typeface="Calibri Light" panose="020F0302020204030204" pitchFamily="34" charset="0"/>
              </a:rPr>
              <a:t>Quanzhou</a:t>
            </a:r>
            <a:endParaRPr lang="en-US" sz="800" dirty="0">
              <a:latin typeface="Calibri Light" panose="020F0302020204030204" pitchFamily="34" charset="0"/>
            </a:endParaRPr>
          </a:p>
        </p:txBody>
      </p:sp>
      <p:sp>
        <p:nvSpPr>
          <p:cNvPr id="171" name="TextBox 170"/>
          <p:cNvSpPr txBox="1"/>
          <p:nvPr userDrawn="1"/>
        </p:nvSpPr>
        <p:spPr>
          <a:xfrm>
            <a:off x="6626232" y="2416204"/>
            <a:ext cx="492443" cy="215444"/>
          </a:xfrm>
          <a:prstGeom prst="rect">
            <a:avLst/>
          </a:prstGeom>
          <a:noFill/>
        </p:spPr>
        <p:txBody>
          <a:bodyPr wrap="none" rtlCol="0">
            <a:spAutoFit/>
          </a:bodyPr>
          <a:lstStyle/>
          <a:p>
            <a:r>
              <a:rPr lang="en-US" sz="800">
                <a:latin typeface="Calibri Light" panose="020F0302020204030204" pitchFamily="34" charset="0"/>
              </a:rPr>
              <a:t>Xiamen</a:t>
            </a:r>
            <a:endParaRPr lang="en-US" sz="800" dirty="0">
              <a:latin typeface="Calibri Light" panose="020F0302020204030204" pitchFamily="34" charset="0"/>
            </a:endParaRPr>
          </a:p>
        </p:txBody>
      </p:sp>
      <p:sp>
        <p:nvSpPr>
          <p:cNvPr id="172" name="TextBox 171"/>
          <p:cNvSpPr txBox="1"/>
          <p:nvPr userDrawn="1"/>
        </p:nvSpPr>
        <p:spPr>
          <a:xfrm>
            <a:off x="7159686" y="1753558"/>
            <a:ext cx="556563" cy="215444"/>
          </a:xfrm>
          <a:prstGeom prst="rect">
            <a:avLst/>
          </a:prstGeom>
          <a:noFill/>
        </p:spPr>
        <p:txBody>
          <a:bodyPr wrap="none" rtlCol="0">
            <a:spAutoFit/>
          </a:bodyPr>
          <a:lstStyle/>
          <a:p>
            <a:r>
              <a:rPr lang="en-US" sz="800">
                <a:latin typeface="Calibri Light" panose="020F0302020204030204" pitchFamily="34" charset="0"/>
              </a:rPr>
              <a:t>Shanghai</a:t>
            </a:r>
            <a:endParaRPr lang="en-US" sz="800" dirty="0">
              <a:latin typeface="Calibri Light" panose="020F0302020204030204" pitchFamily="34" charset="0"/>
            </a:endParaRPr>
          </a:p>
        </p:txBody>
      </p:sp>
      <p:cxnSp>
        <p:nvCxnSpPr>
          <p:cNvPr id="173" name="Straight Connector 172"/>
          <p:cNvCxnSpPr/>
          <p:nvPr userDrawn="1"/>
        </p:nvCxnSpPr>
        <p:spPr>
          <a:xfrm>
            <a:off x="7135335" y="1789547"/>
            <a:ext cx="848833"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userDrawn="1"/>
        </p:nvCxnSpPr>
        <p:spPr>
          <a:xfrm>
            <a:off x="6578494" y="2665023"/>
            <a:ext cx="1408223"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5" name="TextBox 174"/>
          <p:cNvSpPr txBox="1"/>
          <p:nvPr userDrawn="1"/>
        </p:nvSpPr>
        <p:spPr>
          <a:xfrm>
            <a:off x="7939553" y="1690100"/>
            <a:ext cx="726481" cy="215444"/>
          </a:xfrm>
          <a:prstGeom prst="rect">
            <a:avLst/>
          </a:prstGeom>
          <a:noFill/>
        </p:spPr>
        <p:txBody>
          <a:bodyPr wrap="none" rtlCol="0">
            <a:spAutoFit/>
          </a:bodyPr>
          <a:lstStyle/>
          <a:p>
            <a:r>
              <a:rPr lang="en-US" sz="800" dirty="0" err="1">
                <a:latin typeface="Calibri Light" panose="020F0302020204030204" pitchFamily="34" charset="0"/>
              </a:rPr>
              <a:t>Zhangjiagang</a:t>
            </a:r>
            <a:endParaRPr lang="en-US" sz="800" dirty="0">
              <a:latin typeface="Calibri Light" panose="020F0302020204030204" pitchFamily="34" charset="0"/>
            </a:endParaRPr>
          </a:p>
        </p:txBody>
      </p:sp>
      <p:sp>
        <p:nvSpPr>
          <p:cNvPr id="176" name="TextBox 175"/>
          <p:cNvSpPr txBox="1"/>
          <p:nvPr userDrawn="1"/>
        </p:nvSpPr>
        <p:spPr>
          <a:xfrm>
            <a:off x="7939553" y="1827260"/>
            <a:ext cx="482824" cy="215444"/>
          </a:xfrm>
          <a:prstGeom prst="rect">
            <a:avLst/>
          </a:prstGeom>
          <a:noFill/>
        </p:spPr>
        <p:txBody>
          <a:bodyPr wrap="none" rtlCol="0">
            <a:spAutoFit/>
          </a:bodyPr>
          <a:lstStyle/>
          <a:p>
            <a:r>
              <a:rPr lang="en-US" sz="800" dirty="0">
                <a:latin typeface="Calibri Light" panose="020F0302020204030204" pitchFamily="34" charset="0"/>
              </a:rPr>
              <a:t>Suzhou</a:t>
            </a:r>
          </a:p>
        </p:txBody>
      </p:sp>
      <p:sp>
        <p:nvSpPr>
          <p:cNvPr id="177" name="TextBox 176"/>
          <p:cNvSpPr txBox="1"/>
          <p:nvPr userDrawn="1"/>
        </p:nvSpPr>
        <p:spPr>
          <a:xfrm>
            <a:off x="7939553" y="1972040"/>
            <a:ext cx="639919" cy="215444"/>
          </a:xfrm>
          <a:prstGeom prst="rect">
            <a:avLst/>
          </a:prstGeom>
          <a:noFill/>
        </p:spPr>
        <p:txBody>
          <a:bodyPr wrap="none" rtlCol="0">
            <a:spAutoFit/>
          </a:bodyPr>
          <a:lstStyle/>
          <a:p>
            <a:r>
              <a:rPr lang="en-US" sz="800" dirty="0">
                <a:latin typeface="Calibri Light" panose="020F0302020204030204" pitchFamily="34" charset="0"/>
              </a:rPr>
              <a:t>Changzhou</a:t>
            </a:r>
          </a:p>
        </p:txBody>
      </p:sp>
      <p:sp>
        <p:nvSpPr>
          <p:cNvPr id="178" name="TextBox 177"/>
          <p:cNvSpPr txBox="1"/>
          <p:nvPr userDrawn="1"/>
        </p:nvSpPr>
        <p:spPr>
          <a:xfrm>
            <a:off x="7939553" y="2124440"/>
            <a:ext cx="535724" cy="215444"/>
          </a:xfrm>
          <a:prstGeom prst="rect">
            <a:avLst/>
          </a:prstGeom>
          <a:noFill/>
        </p:spPr>
        <p:txBody>
          <a:bodyPr wrap="none" rtlCol="0">
            <a:spAutoFit/>
          </a:bodyPr>
          <a:lstStyle/>
          <a:p>
            <a:r>
              <a:rPr lang="en-US" sz="800">
                <a:latin typeface="Calibri Light" panose="020F0302020204030204" pitchFamily="34" charset="0"/>
              </a:rPr>
              <a:t>Kunshan</a:t>
            </a:r>
            <a:endParaRPr lang="en-US" sz="800" dirty="0">
              <a:latin typeface="Calibri Light" panose="020F0302020204030204" pitchFamily="34" charset="0"/>
            </a:endParaRPr>
          </a:p>
        </p:txBody>
      </p:sp>
      <p:cxnSp>
        <p:nvCxnSpPr>
          <p:cNvPr id="179" name="Straight Connector 178"/>
          <p:cNvCxnSpPr/>
          <p:nvPr userDrawn="1"/>
        </p:nvCxnSpPr>
        <p:spPr>
          <a:xfrm flipH="1" flipV="1">
            <a:off x="7892933" y="1787977"/>
            <a:ext cx="900" cy="436565"/>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userDrawn="1"/>
        </p:nvCxnSpPr>
        <p:spPr>
          <a:xfrm>
            <a:off x="7895744" y="1926997"/>
            <a:ext cx="89005"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userDrawn="1"/>
        </p:nvCxnSpPr>
        <p:spPr>
          <a:xfrm>
            <a:off x="7895744" y="2075325"/>
            <a:ext cx="89005"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userDrawn="1"/>
        </p:nvCxnSpPr>
        <p:spPr>
          <a:xfrm>
            <a:off x="7895744" y="2224813"/>
            <a:ext cx="89005"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userDrawn="1"/>
        </p:nvCxnSpPr>
        <p:spPr>
          <a:xfrm flipV="1">
            <a:off x="7894901" y="2668505"/>
            <a:ext cx="0" cy="59214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userDrawn="1"/>
        </p:nvCxnSpPr>
        <p:spPr>
          <a:xfrm>
            <a:off x="7897712" y="2807524"/>
            <a:ext cx="89005"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userDrawn="1"/>
        </p:nvCxnSpPr>
        <p:spPr>
          <a:xfrm>
            <a:off x="7897712" y="2955852"/>
            <a:ext cx="89005"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userDrawn="1"/>
        </p:nvCxnSpPr>
        <p:spPr>
          <a:xfrm>
            <a:off x="7897712" y="3108252"/>
            <a:ext cx="89005"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7" name="TextBox 186"/>
          <p:cNvSpPr txBox="1"/>
          <p:nvPr userDrawn="1"/>
        </p:nvSpPr>
        <p:spPr>
          <a:xfrm>
            <a:off x="7955146" y="2566335"/>
            <a:ext cx="649537" cy="215444"/>
          </a:xfrm>
          <a:prstGeom prst="rect">
            <a:avLst/>
          </a:prstGeom>
          <a:noFill/>
        </p:spPr>
        <p:txBody>
          <a:bodyPr wrap="none" rtlCol="0">
            <a:spAutoFit/>
          </a:bodyPr>
          <a:lstStyle/>
          <a:p>
            <a:r>
              <a:rPr lang="en-US" sz="800">
                <a:latin typeface="Calibri Light" panose="020F0302020204030204" pitchFamily="34" charset="0"/>
              </a:rPr>
              <a:t>Guangzhou</a:t>
            </a:r>
            <a:endParaRPr lang="en-US" sz="800" dirty="0">
              <a:latin typeface="Calibri Light" panose="020F0302020204030204" pitchFamily="34" charset="0"/>
            </a:endParaRPr>
          </a:p>
        </p:txBody>
      </p:sp>
      <p:sp>
        <p:nvSpPr>
          <p:cNvPr id="188" name="TextBox 187"/>
          <p:cNvSpPr txBox="1"/>
          <p:nvPr userDrawn="1"/>
        </p:nvSpPr>
        <p:spPr>
          <a:xfrm>
            <a:off x="7955146" y="2703495"/>
            <a:ext cx="585417" cy="215444"/>
          </a:xfrm>
          <a:prstGeom prst="rect">
            <a:avLst/>
          </a:prstGeom>
          <a:noFill/>
        </p:spPr>
        <p:txBody>
          <a:bodyPr wrap="none" rtlCol="0">
            <a:spAutoFit/>
          </a:bodyPr>
          <a:lstStyle/>
          <a:p>
            <a:r>
              <a:rPr lang="en-US" sz="800">
                <a:latin typeface="Calibri Light" panose="020F0302020204030204" pitchFamily="34" charset="0"/>
              </a:rPr>
              <a:t>Shenzhen</a:t>
            </a:r>
            <a:endParaRPr lang="en-US" sz="800" dirty="0">
              <a:latin typeface="Calibri Light" panose="020F0302020204030204" pitchFamily="34" charset="0"/>
            </a:endParaRPr>
          </a:p>
        </p:txBody>
      </p:sp>
      <p:sp>
        <p:nvSpPr>
          <p:cNvPr id="189" name="TextBox 188"/>
          <p:cNvSpPr txBox="1"/>
          <p:nvPr userDrawn="1"/>
        </p:nvSpPr>
        <p:spPr>
          <a:xfrm>
            <a:off x="7955146" y="2848275"/>
            <a:ext cx="639919" cy="215444"/>
          </a:xfrm>
          <a:prstGeom prst="rect">
            <a:avLst/>
          </a:prstGeom>
          <a:noFill/>
        </p:spPr>
        <p:txBody>
          <a:bodyPr wrap="none" rtlCol="0">
            <a:spAutoFit/>
          </a:bodyPr>
          <a:lstStyle/>
          <a:p>
            <a:r>
              <a:rPr lang="en-US" sz="800">
                <a:latin typeface="Calibri Light" panose="020F0302020204030204" pitchFamily="34" charset="0"/>
              </a:rPr>
              <a:t>Hong Kong</a:t>
            </a:r>
            <a:endParaRPr lang="en-US" sz="800" dirty="0">
              <a:latin typeface="Calibri Light" panose="020F0302020204030204" pitchFamily="34" charset="0"/>
            </a:endParaRPr>
          </a:p>
        </p:txBody>
      </p:sp>
      <p:sp>
        <p:nvSpPr>
          <p:cNvPr id="190" name="TextBox 189"/>
          <p:cNvSpPr txBox="1"/>
          <p:nvPr userDrawn="1"/>
        </p:nvSpPr>
        <p:spPr>
          <a:xfrm>
            <a:off x="7955146" y="3000675"/>
            <a:ext cx="574196" cy="215444"/>
          </a:xfrm>
          <a:prstGeom prst="rect">
            <a:avLst/>
          </a:prstGeom>
          <a:noFill/>
        </p:spPr>
        <p:txBody>
          <a:bodyPr wrap="none" rtlCol="0">
            <a:spAutoFit/>
          </a:bodyPr>
          <a:lstStyle/>
          <a:p>
            <a:r>
              <a:rPr lang="en-US" sz="800">
                <a:latin typeface="Calibri Light" panose="020F0302020204030204" pitchFamily="34" charset="0"/>
              </a:rPr>
              <a:t>Jiangmen</a:t>
            </a:r>
            <a:endParaRPr lang="en-US" sz="800" dirty="0">
              <a:latin typeface="Calibri Light" panose="020F0302020204030204" pitchFamily="34" charset="0"/>
            </a:endParaRPr>
          </a:p>
        </p:txBody>
      </p:sp>
      <p:sp>
        <p:nvSpPr>
          <p:cNvPr id="191" name="TextBox 190"/>
          <p:cNvSpPr txBox="1"/>
          <p:nvPr userDrawn="1"/>
        </p:nvSpPr>
        <p:spPr>
          <a:xfrm>
            <a:off x="6103480" y="2292318"/>
            <a:ext cx="522900" cy="215444"/>
          </a:xfrm>
          <a:prstGeom prst="rect">
            <a:avLst/>
          </a:prstGeom>
          <a:noFill/>
        </p:spPr>
        <p:txBody>
          <a:bodyPr wrap="none" rtlCol="0">
            <a:spAutoFit/>
          </a:bodyPr>
          <a:lstStyle/>
          <a:p>
            <a:r>
              <a:rPr lang="en-US" sz="800">
                <a:latin typeface="Calibri Light" panose="020F0302020204030204" pitchFamily="34" charset="0"/>
              </a:rPr>
              <a:t>Huizhou</a:t>
            </a:r>
            <a:endParaRPr lang="en-US" sz="800" dirty="0">
              <a:latin typeface="Calibri Light" panose="020F0302020204030204" pitchFamily="34" charset="0"/>
            </a:endParaRPr>
          </a:p>
        </p:txBody>
      </p:sp>
      <p:sp>
        <p:nvSpPr>
          <p:cNvPr id="192" name="TextBox 191"/>
          <p:cNvSpPr txBox="1"/>
          <p:nvPr userDrawn="1"/>
        </p:nvSpPr>
        <p:spPr>
          <a:xfrm>
            <a:off x="6324291" y="2641362"/>
            <a:ext cx="463588" cy="215444"/>
          </a:xfrm>
          <a:prstGeom prst="rect">
            <a:avLst/>
          </a:prstGeom>
          <a:noFill/>
        </p:spPr>
        <p:txBody>
          <a:bodyPr wrap="none" rtlCol="0">
            <a:spAutoFit/>
          </a:bodyPr>
          <a:lstStyle/>
          <a:p>
            <a:r>
              <a:rPr lang="en-US" sz="800">
                <a:latin typeface="Calibri Light" panose="020F0302020204030204" pitchFamily="34" charset="0"/>
              </a:rPr>
              <a:t>Macau</a:t>
            </a:r>
            <a:endParaRPr lang="en-US" sz="800" dirty="0">
              <a:latin typeface="Calibri Light" panose="020F0302020204030204" pitchFamily="34" charset="0"/>
            </a:endParaRPr>
          </a:p>
        </p:txBody>
      </p:sp>
      <p:sp>
        <p:nvSpPr>
          <p:cNvPr id="193" name="TextBox 192"/>
          <p:cNvSpPr txBox="1"/>
          <p:nvPr userDrawn="1"/>
        </p:nvSpPr>
        <p:spPr>
          <a:xfrm>
            <a:off x="6095820" y="2543554"/>
            <a:ext cx="463588" cy="215444"/>
          </a:xfrm>
          <a:prstGeom prst="rect">
            <a:avLst/>
          </a:prstGeom>
          <a:noFill/>
        </p:spPr>
        <p:txBody>
          <a:bodyPr wrap="none" rtlCol="0">
            <a:spAutoFit/>
          </a:bodyPr>
          <a:lstStyle/>
          <a:p>
            <a:r>
              <a:rPr lang="en-US" sz="800">
                <a:latin typeface="Calibri Light" panose="020F0302020204030204" pitchFamily="34" charset="0"/>
              </a:rPr>
              <a:t>Zhuhai</a:t>
            </a:r>
            <a:endParaRPr lang="en-US" sz="800" dirty="0">
              <a:latin typeface="Calibri Light" panose="020F0302020204030204" pitchFamily="34" charset="0"/>
            </a:endParaRPr>
          </a:p>
        </p:txBody>
      </p:sp>
      <p:sp>
        <p:nvSpPr>
          <p:cNvPr id="194" name="TextBox 193"/>
          <p:cNvSpPr txBox="1"/>
          <p:nvPr userDrawn="1"/>
        </p:nvSpPr>
        <p:spPr>
          <a:xfrm>
            <a:off x="6004420" y="2368518"/>
            <a:ext cx="603050" cy="215444"/>
          </a:xfrm>
          <a:prstGeom prst="rect">
            <a:avLst/>
          </a:prstGeom>
          <a:noFill/>
        </p:spPr>
        <p:txBody>
          <a:bodyPr wrap="none" rtlCol="0">
            <a:spAutoFit/>
          </a:bodyPr>
          <a:lstStyle/>
          <a:p>
            <a:r>
              <a:rPr lang="en-US" sz="800">
                <a:latin typeface="Calibri Light" panose="020F0302020204030204" pitchFamily="34" charset="0"/>
              </a:rPr>
              <a:t>Dongguan</a:t>
            </a:r>
            <a:endParaRPr lang="en-US" sz="800" dirty="0">
              <a:latin typeface="Calibri Light" panose="020F0302020204030204" pitchFamily="34" charset="0"/>
            </a:endParaRPr>
          </a:p>
        </p:txBody>
      </p:sp>
      <p:sp>
        <p:nvSpPr>
          <p:cNvPr id="195" name="TextBox 194"/>
          <p:cNvSpPr txBox="1"/>
          <p:nvPr userDrawn="1"/>
        </p:nvSpPr>
        <p:spPr>
          <a:xfrm>
            <a:off x="7953337" y="3153075"/>
            <a:ext cx="633507" cy="215444"/>
          </a:xfrm>
          <a:prstGeom prst="rect">
            <a:avLst/>
          </a:prstGeom>
          <a:noFill/>
        </p:spPr>
        <p:txBody>
          <a:bodyPr wrap="none" rtlCol="0">
            <a:spAutoFit/>
          </a:bodyPr>
          <a:lstStyle/>
          <a:p>
            <a:r>
              <a:rPr lang="en-US" sz="800">
                <a:latin typeface="Calibri Light" panose="020F0302020204030204" pitchFamily="34" charset="0"/>
              </a:rPr>
              <a:t>Zhongshan</a:t>
            </a:r>
            <a:endParaRPr lang="en-US" sz="800" dirty="0">
              <a:latin typeface="Calibri Light" panose="020F0302020204030204" pitchFamily="34" charset="0"/>
            </a:endParaRPr>
          </a:p>
        </p:txBody>
      </p:sp>
      <p:cxnSp>
        <p:nvCxnSpPr>
          <p:cNvPr id="196" name="Straight Connector 195"/>
          <p:cNvCxnSpPr/>
          <p:nvPr userDrawn="1"/>
        </p:nvCxnSpPr>
        <p:spPr>
          <a:xfrm>
            <a:off x="7896596" y="3257740"/>
            <a:ext cx="89005"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7"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98" name="Group 197"/>
          <p:cNvGrpSpPr/>
          <p:nvPr userDrawn="1"/>
        </p:nvGrpSpPr>
        <p:grpSpPr>
          <a:xfrm>
            <a:off x="3992881" y="4849665"/>
            <a:ext cx="4737905" cy="215444"/>
            <a:chOff x="3992881" y="4849665"/>
            <a:chExt cx="4737905" cy="215444"/>
          </a:xfrm>
        </p:grpSpPr>
        <p:sp>
          <p:nvSpPr>
            <p:cNvPr id="199" name="TextBox 198"/>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200" name="Rectangle 199"/>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ectangle 200"/>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02" name="Rectangle 201"/>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352595144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uth Pacific Map">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t="3863"/>
          <a:stretch/>
        </p:blipFill>
        <p:spPr>
          <a:xfrm>
            <a:off x="4468481" y="-6350"/>
            <a:ext cx="4660900" cy="4312964"/>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4"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5" name="Group 14"/>
          <p:cNvGrpSpPr/>
          <p:nvPr userDrawn="1"/>
        </p:nvGrpSpPr>
        <p:grpSpPr>
          <a:xfrm>
            <a:off x="3992881" y="4849665"/>
            <a:ext cx="4737905" cy="215444"/>
            <a:chOff x="3992881" y="4849665"/>
            <a:chExt cx="4737905" cy="215444"/>
          </a:xfrm>
        </p:grpSpPr>
        <p:sp>
          <p:nvSpPr>
            <p:cNvPr id="17" name="TextBox 16"/>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22" name="Rectangle 21"/>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4" name="Rectangle 23"/>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35253434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outh Pacific Map - Offices">
    <p:spTree>
      <p:nvGrpSpPr>
        <p:cNvPr id="1" name=""/>
        <p:cNvGrpSpPr/>
        <p:nvPr/>
      </p:nvGrpSpPr>
      <p:grpSpPr>
        <a:xfrm>
          <a:off x="0" y="0"/>
          <a:ext cx="0" cy="0"/>
          <a:chOff x="0" y="0"/>
          <a:chExt cx="0" cy="0"/>
        </a:xfrm>
      </p:grpSpPr>
      <p:pic>
        <p:nvPicPr>
          <p:cNvPr id="44" name="Picture 43"/>
          <p:cNvPicPr>
            <a:picLocks noChangeAspect="1"/>
          </p:cNvPicPr>
          <p:nvPr userDrawn="1"/>
        </p:nvPicPr>
        <p:blipFill rotWithShape="1">
          <a:blip r:embed="rId2" cstate="screen">
            <a:extLst>
              <a:ext uri="{28A0092B-C50C-407E-A947-70E740481C1C}">
                <a14:useLocalDpi xmlns:a14="http://schemas.microsoft.com/office/drawing/2010/main"/>
              </a:ext>
            </a:extLst>
          </a:blip>
          <a:srcRect t="3863"/>
          <a:stretch/>
        </p:blipFill>
        <p:spPr>
          <a:xfrm>
            <a:off x="4468481" y="-6350"/>
            <a:ext cx="4660900" cy="4312964"/>
          </a:xfrm>
          <a:prstGeom prst="rect">
            <a:avLst/>
          </a:prstGeom>
        </p:spPr>
      </p:pic>
      <p:cxnSp>
        <p:nvCxnSpPr>
          <p:cNvPr id="12" name="Straight Connector 11"/>
          <p:cNvCxnSpPr/>
          <p:nvPr userDrawn="1"/>
        </p:nvCxnSpPr>
        <p:spPr>
          <a:xfrm flipH="1">
            <a:off x="55881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a:off x="5679603" y="317882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901069" y="338281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7261161" y="357414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userDrawn="1"/>
        </p:nvSpPr>
        <p:spPr>
          <a:xfrm>
            <a:off x="7598881" y="331222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userDrawn="1"/>
        </p:nvSpPr>
        <p:spPr>
          <a:xfrm>
            <a:off x="7677940" y="290817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8421928" y="261816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8979629" y="232432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userDrawn="1"/>
        </p:nvSpPr>
        <p:spPr>
          <a:xfrm>
            <a:off x="9050827" y="235677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8872657" y="350295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8735327" y="398633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userDrawn="1"/>
        </p:nvSpPr>
        <p:spPr>
          <a:xfrm>
            <a:off x="5524166" y="176079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userDrawn="1"/>
        </p:nvSpPr>
        <p:spPr>
          <a:xfrm>
            <a:off x="5413322" y="174192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userDrawn="1"/>
        </p:nvSpPr>
        <p:spPr>
          <a:xfrm>
            <a:off x="5211752" y="17148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userDrawn="1"/>
        </p:nvSpPr>
        <p:spPr>
          <a:xfrm>
            <a:off x="5776020" y="139412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userDrawn="1"/>
        </p:nvSpPr>
        <p:spPr>
          <a:xfrm>
            <a:off x="5021656" y="131666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userDrawn="1"/>
        </p:nvSpPr>
        <p:spPr>
          <a:xfrm>
            <a:off x="5037886" y="126237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userDrawn="1"/>
        </p:nvSpPr>
        <p:spPr>
          <a:xfrm>
            <a:off x="5044457" y="129700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userDrawn="1"/>
        </p:nvSpPr>
        <p:spPr>
          <a:xfrm>
            <a:off x="4920884" y="119847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userDrawn="1"/>
        </p:nvSpPr>
        <p:spPr>
          <a:xfrm>
            <a:off x="4855503" y="10873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userDrawn="1"/>
        </p:nvSpPr>
        <p:spPr>
          <a:xfrm>
            <a:off x="5205589" y="81936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userDrawn="1"/>
        </p:nvSpPr>
        <p:spPr>
          <a:xfrm>
            <a:off x="6127649" y="8031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userDrawn="1"/>
        </p:nvSpPr>
        <p:spPr>
          <a:xfrm>
            <a:off x="5979863" y="57113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userDrawn="1"/>
        </p:nvSpPr>
        <p:spPr>
          <a:xfrm>
            <a:off x="5901778" y="52082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userDrawn="1"/>
        </p:nvSpPr>
        <p:spPr>
          <a:xfrm>
            <a:off x="7290091" y="65925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userDrawn="1"/>
        </p:nvSpPr>
        <p:spPr>
          <a:xfrm>
            <a:off x="5094700" y="73547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userDrawn="1"/>
        </p:nvSpPr>
        <p:spPr>
          <a:xfrm>
            <a:off x="5279599" y="49006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userDrawn="1"/>
        </p:nvSpPr>
        <p:spPr>
          <a:xfrm>
            <a:off x="4894463" y="66675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userDrawn="1"/>
        </p:nvSpPr>
        <p:spPr>
          <a:xfrm>
            <a:off x="4872589" y="59504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userDrawn="1"/>
        </p:nvSpPr>
        <p:spPr>
          <a:xfrm>
            <a:off x="4632325" y="42794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userDrawn="1"/>
        </p:nvSpPr>
        <p:spPr>
          <a:xfrm>
            <a:off x="5145708" y="22179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45"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48"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53" name="Group 52"/>
          <p:cNvGrpSpPr/>
          <p:nvPr userDrawn="1"/>
        </p:nvGrpSpPr>
        <p:grpSpPr>
          <a:xfrm>
            <a:off x="3992881" y="4849665"/>
            <a:ext cx="4737905" cy="215444"/>
            <a:chOff x="3992881" y="4849665"/>
            <a:chExt cx="4737905" cy="215444"/>
          </a:xfrm>
        </p:grpSpPr>
        <p:sp>
          <p:nvSpPr>
            <p:cNvPr id="54" name="TextBox 53"/>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55" name="Rectangle 54"/>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57" name="Rectangle 56"/>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371243974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outh Pacific Map - Offices - Labeled">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t="3863"/>
          <a:stretch/>
        </p:blipFill>
        <p:spPr>
          <a:xfrm>
            <a:off x="4468481" y="-6350"/>
            <a:ext cx="4660900" cy="4312964"/>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4" name="Oval 13"/>
          <p:cNvSpPr/>
          <p:nvPr userDrawn="1"/>
        </p:nvSpPr>
        <p:spPr>
          <a:xfrm>
            <a:off x="5679603" y="317882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901069" y="338281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userDrawn="1"/>
        </p:nvSpPr>
        <p:spPr>
          <a:xfrm>
            <a:off x="7261161" y="357414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7598881" y="331222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677940" y="290817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userDrawn="1"/>
        </p:nvSpPr>
        <p:spPr>
          <a:xfrm>
            <a:off x="8421928" y="261816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userDrawn="1"/>
        </p:nvSpPr>
        <p:spPr>
          <a:xfrm>
            <a:off x="8979629" y="232432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userDrawn="1"/>
        </p:nvSpPr>
        <p:spPr>
          <a:xfrm>
            <a:off x="9050827" y="235677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userDrawn="1"/>
        </p:nvSpPr>
        <p:spPr>
          <a:xfrm>
            <a:off x="8872657" y="350295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userDrawn="1"/>
        </p:nvSpPr>
        <p:spPr>
          <a:xfrm>
            <a:off x="8735327" y="398633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userDrawn="1"/>
        </p:nvSpPr>
        <p:spPr>
          <a:xfrm>
            <a:off x="5524166" y="176079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userDrawn="1"/>
        </p:nvSpPr>
        <p:spPr>
          <a:xfrm>
            <a:off x="5413322" y="174192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userDrawn="1"/>
        </p:nvSpPr>
        <p:spPr>
          <a:xfrm>
            <a:off x="5211752" y="17148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userDrawn="1"/>
        </p:nvSpPr>
        <p:spPr>
          <a:xfrm>
            <a:off x="5776020" y="139412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userDrawn="1"/>
        </p:nvSpPr>
        <p:spPr>
          <a:xfrm>
            <a:off x="5021656" y="131666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userDrawn="1"/>
        </p:nvSpPr>
        <p:spPr>
          <a:xfrm>
            <a:off x="5037886" y="126237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userDrawn="1"/>
        </p:nvSpPr>
        <p:spPr>
          <a:xfrm>
            <a:off x="5044457" y="129700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userDrawn="1"/>
        </p:nvSpPr>
        <p:spPr>
          <a:xfrm>
            <a:off x="4920884" y="119847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userDrawn="1"/>
        </p:nvSpPr>
        <p:spPr>
          <a:xfrm>
            <a:off x="4855503" y="108737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userDrawn="1"/>
        </p:nvSpPr>
        <p:spPr>
          <a:xfrm>
            <a:off x="5205589" y="81936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userDrawn="1"/>
        </p:nvSpPr>
        <p:spPr>
          <a:xfrm>
            <a:off x="6127649" y="8031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userDrawn="1"/>
        </p:nvSpPr>
        <p:spPr>
          <a:xfrm>
            <a:off x="5979863" y="57113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userDrawn="1"/>
        </p:nvSpPr>
        <p:spPr>
          <a:xfrm>
            <a:off x="5901778" y="52082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userDrawn="1"/>
        </p:nvSpPr>
        <p:spPr>
          <a:xfrm>
            <a:off x="7290091" y="65925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userDrawn="1"/>
        </p:nvSpPr>
        <p:spPr>
          <a:xfrm>
            <a:off x="5094700" y="73547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userDrawn="1"/>
        </p:nvSpPr>
        <p:spPr>
          <a:xfrm>
            <a:off x="5279599" y="49006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userDrawn="1"/>
        </p:nvSpPr>
        <p:spPr>
          <a:xfrm>
            <a:off x="4894463" y="66675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userDrawn="1"/>
        </p:nvSpPr>
        <p:spPr>
          <a:xfrm>
            <a:off x="4872589" y="59504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userDrawn="1"/>
        </p:nvSpPr>
        <p:spPr>
          <a:xfrm>
            <a:off x="4632325" y="42794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userDrawn="1"/>
        </p:nvSpPr>
        <p:spPr>
          <a:xfrm>
            <a:off x="5145708" y="22179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userDrawn="1"/>
        </p:nvSpPr>
        <p:spPr>
          <a:xfrm>
            <a:off x="5724537" y="3119254"/>
            <a:ext cx="420308" cy="215444"/>
          </a:xfrm>
          <a:prstGeom prst="rect">
            <a:avLst/>
          </a:prstGeom>
          <a:noFill/>
        </p:spPr>
        <p:txBody>
          <a:bodyPr wrap="none" rtlCol="0">
            <a:spAutoFit/>
          </a:bodyPr>
          <a:lstStyle/>
          <a:p>
            <a:r>
              <a:rPr lang="en-US" sz="800">
                <a:latin typeface="Calibri Light" panose="020F0302020204030204" pitchFamily="34" charset="0"/>
              </a:rPr>
              <a:t>Perth</a:t>
            </a:r>
            <a:endParaRPr lang="en-US" sz="800" dirty="0">
              <a:latin typeface="Calibri Light" panose="020F0302020204030204" pitchFamily="34" charset="0"/>
            </a:endParaRPr>
          </a:p>
        </p:txBody>
      </p:sp>
      <p:sp>
        <p:nvSpPr>
          <p:cNvPr id="50" name="TextBox 49"/>
          <p:cNvSpPr txBox="1"/>
          <p:nvPr userDrawn="1"/>
        </p:nvSpPr>
        <p:spPr>
          <a:xfrm>
            <a:off x="6437474" y="3317364"/>
            <a:ext cx="543739" cy="215444"/>
          </a:xfrm>
          <a:prstGeom prst="rect">
            <a:avLst/>
          </a:prstGeom>
          <a:noFill/>
        </p:spPr>
        <p:txBody>
          <a:bodyPr wrap="none" rtlCol="0">
            <a:spAutoFit/>
          </a:bodyPr>
          <a:lstStyle/>
          <a:p>
            <a:r>
              <a:rPr lang="en-US" sz="800">
                <a:latin typeface="Calibri Light" panose="020F0302020204030204" pitchFamily="34" charset="0"/>
              </a:rPr>
              <a:t>Adelaide</a:t>
            </a:r>
            <a:endParaRPr lang="en-US" sz="800" dirty="0">
              <a:latin typeface="Calibri Light" panose="020F0302020204030204" pitchFamily="34" charset="0"/>
            </a:endParaRPr>
          </a:p>
        </p:txBody>
      </p:sp>
      <p:sp>
        <p:nvSpPr>
          <p:cNvPr id="51" name="TextBox 50"/>
          <p:cNvSpPr txBox="1"/>
          <p:nvPr userDrawn="1"/>
        </p:nvSpPr>
        <p:spPr>
          <a:xfrm>
            <a:off x="7298534" y="3515484"/>
            <a:ext cx="643125" cy="215444"/>
          </a:xfrm>
          <a:prstGeom prst="rect">
            <a:avLst/>
          </a:prstGeom>
          <a:noFill/>
        </p:spPr>
        <p:txBody>
          <a:bodyPr wrap="none" rtlCol="0">
            <a:spAutoFit/>
          </a:bodyPr>
          <a:lstStyle/>
          <a:p>
            <a:r>
              <a:rPr lang="en-US" sz="800">
                <a:latin typeface="Calibri Light" panose="020F0302020204030204" pitchFamily="34" charset="0"/>
              </a:rPr>
              <a:t>Melbourne</a:t>
            </a:r>
            <a:endParaRPr lang="en-US" sz="800" dirty="0">
              <a:latin typeface="Calibri Light" panose="020F0302020204030204" pitchFamily="34" charset="0"/>
            </a:endParaRPr>
          </a:p>
        </p:txBody>
      </p:sp>
      <p:sp>
        <p:nvSpPr>
          <p:cNvPr id="52" name="TextBox 51"/>
          <p:cNvSpPr txBox="1"/>
          <p:nvPr userDrawn="1"/>
        </p:nvSpPr>
        <p:spPr>
          <a:xfrm>
            <a:off x="7639414" y="3244649"/>
            <a:ext cx="478016" cy="215444"/>
          </a:xfrm>
          <a:prstGeom prst="rect">
            <a:avLst/>
          </a:prstGeom>
          <a:noFill/>
        </p:spPr>
        <p:txBody>
          <a:bodyPr wrap="none" rtlCol="0">
            <a:spAutoFit/>
          </a:bodyPr>
          <a:lstStyle/>
          <a:p>
            <a:r>
              <a:rPr lang="en-US" sz="800">
                <a:latin typeface="Calibri Light" panose="020F0302020204030204" pitchFamily="34" charset="0"/>
              </a:rPr>
              <a:t>Sydney</a:t>
            </a:r>
            <a:endParaRPr lang="en-US" sz="800" dirty="0">
              <a:latin typeface="Calibri Light" panose="020F0302020204030204" pitchFamily="34" charset="0"/>
            </a:endParaRPr>
          </a:p>
        </p:txBody>
      </p:sp>
      <p:sp>
        <p:nvSpPr>
          <p:cNvPr id="53" name="TextBox 52"/>
          <p:cNvSpPr txBox="1"/>
          <p:nvPr userDrawn="1"/>
        </p:nvSpPr>
        <p:spPr>
          <a:xfrm>
            <a:off x="7723036" y="2840982"/>
            <a:ext cx="542136" cy="215444"/>
          </a:xfrm>
          <a:prstGeom prst="rect">
            <a:avLst/>
          </a:prstGeom>
          <a:noFill/>
        </p:spPr>
        <p:txBody>
          <a:bodyPr wrap="none" rtlCol="0">
            <a:spAutoFit/>
          </a:bodyPr>
          <a:lstStyle/>
          <a:p>
            <a:r>
              <a:rPr lang="en-US" sz="800">
                <a:latin typeface="Calibri Light" panose="020F0302020204030204" pitchFamily="34" charset="0"/>
              </a:rPr>
              <a:t>Brisbane</a:t>
            </a:r>
            <a:endParaRPr lang="en-US" sz="800" dirty="0">
              <a:latin typeface="Calibri Light" panose="020F0302020204030204" pitchFamily="34" charset="0"/>
            </a:endParaRPr>
          </a:p>
        </p:txBody>
      </p:sp>
      <p:sp>
        <p:nvSpPr>
          <p:cNvPr id="54" name="TextBox 53"/>
          <p:cNvSpPr txBox="1"/>
          <p:nvPr userDrawn="1"/>
        </p:nvSpPr>
        <p:spPr>
          <a:xfrm>
            <a:off x="8345666" y="3440326"/>
            <a:ext cx="559769" cy="215444"/>
          </a:xfrm>
          <a:prstGeom prst="rect">
            <a:avLst/>
          </a:prstGeom>
          <a:noFill/>
        </p:spPr>
        <p:txBody>
          <a:bodyPr wrap="none" rtlCol="0">
            <a:spAutoFit/>
          </a:bodyPr>
          <a:lstStyle/>
          <a:p>
            <a:r>
              <a:rPr lang="en-US" sz="800">
                <a:latin typeface="Calibri Light" panose="020F0302020204030204" pitchFamily="34" charset="0"/>
              </a:rPr>
              <a:t>Auckland</a:t>
            </a:r>
            <a:endParaRPr lang="en-US" sz="800" dirty="0">
              <a:latin typeface="Calibri Light" panose="020F0302020204030204" pitchFamily="34" charset="0"/>
            </a:endParaRPr>
          </a:p>
        </p:txBody>
      </p:sp>
      <p:sp>
        <p:nvSpPr>
          <p:cNvPr id="55" name="TextBox 54"/>
          <p:cNvSpPr txBox="1"/>
          <p:nvPr userDrawn="1"/>
        </p:nvSpPr>
        <p:spPr>
          <a:xfrm>
            <a:off x="8085949" y="3919144"/>
            <a:ext cx="704039" cy="215444"/>
          </a:xfrm>
          <a:prstGeom prst="rect">
            <a:avLst/>
          </a:prstGeom>
          <a:noFill/>
        </p:spPr>
        <p:txBody>
          <a:bodyPr wrap="none" rtlCol="0">
            <a:spAutoFit/>
          </a:bodyPr>
          <a:lstStyle/>
          <a:p>
            <a:r>
              <a:rPr lang="en-US" sz="800">
                <a:latin typeface="Calibri Light" panose="020F0302020204030204" pitchFamily="34" charset="0"/>
              </a:rPr>
              <a:t>Christchurch</a:t>
            </a:r>
            <a:endParaRPr lang="en-US" sz="800" dirty="0">
              <a:latin typeface="Calibri Light" panose="020F0302020204030204" pitchFamily="34" charset="0"/>
            </a:endParaRPr>
          </a:p>
        </p:txBody>
      </p:sp>
      <p:sp>
        <p:nvSpPr>
          <p:cNvPr id="56" name="TextBox 55"/>
          <p:cNvSpPr txBox="1"/>
          <p:nvPr userDrawn="1"/>
        </p:nvSpPr>
        <p:spPr>
          <a:xfrm>
            <a:off x="7940670" y="2545037"/>
            <a:ext cx="537327" cy="215444"/>
          </a:xfrm>
          <a:prstGeom prst="rect">
            <a:avLst/>
          </a:prstGeom>
          <a:noFill/>
        </p:spPr>
        <p:txBody>
          <a:bodyPr wrap="none" rtlCol="0">
            <a:spAutoFit/>
          </a:bodyPr>
          <a:lstStyle/>
          <a:p>
            <a:r>
              <a:rPr lang="en-US" sz="800">
                <a:latin typeface="Calibri Light" panose="020F0302020204030204" pitchFamily="34" charset="0"/>
              </a:rPr>
              <a:t>Noumeá</a:t>
            </a:r>
            <a:endParaRPr lang="en-US" sz="800" dirty="0">
              <a:latin typeface="Calibri Light" panose="020F0302020204030204" pitchFamily="34" charset="0"/>
            </a:endParaRPr>
          </a:p>
        </p:txBody>
      </p:sp>
      <p:sp>
        <p:nvSpPr>
          <p:cNvPr id="57" name="TextBox 56"/>
          <p:cNvSpPr txBox="1"/>
          <p:nvPr userDrawn="1"/>
        </p:nvSpPr>
        <p:spPr>
          <a:xfrm>
            <a:off x="8796791" y="2387676"/>
            <a:ext cx="377026" cy="215444"/>
          </a:xfrm>
          <a:prstGeom prst="rect">
            <a:avLst/>
          </a:prstGeom>
          <a:noFill/>
        </p:spPr>
        <p:txBody>
          <a:bodyPr wrap="none" rtlCol="0">
            <a:spAutoFit/>
          </a:bodyPr>
          <a:lstStyle/>
          <a:p>
            <a:r>
              <a:rPr lang="en-US" sz="800">
                <a:latin typeface="Calibri Light" panose="020F0302020204030204" pitchFamily="34" charset="0"/>
              </a:rPr>
              <a:t>Suva</a:t>
            </a:r>
            <a:endParaRPr lang="en-US" sz="800" dirty="0">
              <a:latin typeface="Calibri Light" panose="020F0302020204030204" pitchFamily="34" charset="0"/>
            </a:endParaRPr>
          </a:p>
        </p:txBody>
      </p:sp>
      <p:sp>
        <p:nvSpPr>
          <p:cNvPr id="58" name="TextBox 57"/>
          <p:cNvSpPr txBox="1"/>
          <p:nvPr userDrawn="1"/>
        </p:nvSpPr>
        <p:spPr>
          <a:xfrm>
            <a:off x="8665996" y="2255491"/>
            <a:ext cx="377026" cy="215444"/>
          </a:xfrm>
          <a:prstGeom prst="rect">
            <a:avLst/>
          </a:prstGeom>
          <a:noFill/>
        </p:spPr>
        <p:txBody>
          <a:bodyPr wrap="none" rtlCol="0">
            <a:spAutoFit/>
          </a:bodyPr>
          <a:lstStyle/>
          <a:p>
            <a:r>
              <a:rPr lang="en-US" sz="800">
                <a:latin typeface="Calibri Light" panose="020F0302020204030204" pitchFamily="34" charset="0"/>
              </a:rPr>
              <a:t>Nadi</a:t>
            </a:r>
            <a:endParaRPr lang="en-US" sz="800" dirty="0">
              <a:latin typeface="Calibri Light" panose="020F0302020204030204" pitchFamily="34" charset="0"/>
            </a:endParaRPr>
          </a:p>
        </p:txBody>
      </p:sp>
      <p:sp>
        <p:nvSpPr>
          <p:cNvPr id="59" name="TextBox 58"/>
          <p:cNvSpPr txBox="1"/>
          <p:nvPr userDrawn="1"/>
        </p:nvSpPr>
        <p:spPr>
          <a:xfrm>
            <a:off x="7311965" y="592064"/>
            <a:ext cx="431528" cy="215444"/>
          </a:xfrm>
          <a:prstGeom prst="rect">
            <a:avLst/>
          </a:prstGeom>
          <a:noFill/>
        </p:spPr>
        <p:txBody>
          <a:bodyPr wrap="none" rtlCol="0">
            <a:spAutoFit/>
          </a:bodyPr>
          <a:lstStyle/>
          <a:p>
            <a:r>
              <a:rPr lang="en-US" sz="800">
                <a:latin typeface="Calibri Light" panose="020F0302020204030204" pitchFamily="34" charset="0"/>
              </a:rPr>
              <a:t>Guam</a:t>
            </a:r>
            <a:endParaRPr lang="en-US" sz="800" dirty="0">
              <a:latin typeface="Calibri Light" panose="020F0302020204030204" pitchFamily="34" charset="0"/>
            </a:endParaRPr>
          </a:p>
        </p:txBody>
      </p:sp>
      <p:sp>
        <p:nvSpPr>
          <p:cNvPr id="60" name="TextBox 59"/>
          <p:cNvSpPr txBox="1"/>
          <p:nvPr userDrawn="1"/>
        </p:nvSpPr>
        <p:spPr>
          <a:xfrm>
            <a:off x="5564699" y="1688144"/>
            <a:ext cx="561372" cy="215444"/>
          </a:xfrm>
          <a:prstGeom prst="rect">
            <a:avLst/>
          </a:prstGeom>
          <a:noFill/>
        </p:spPr>
        <p:txBody>
          <a:bodyPr wrap="none" rtlCol="0">
            <a:spAutoFit/>
          </a:bodyPr>
          <a:lstStyle/>
          <a:p>
            <a:r>
              <a:rPr lang="en-US" sz="800">
                <a:latin typeface="Calibri Light" panose="020F0302020204030204" pitchFamily="34" charset="0"/>
              </a:rPr>
              <a:t>Surabaya</a:t>
            </a:r>
            <a:endParaRPr lang="en-US" sz="800" dirty="0">
              <a:latin typeface="Calibri Light" panose="020F0302020204030204" pitchFamily="34" charset="0"/>
            </a:endParaRPr>
          </a:p>
        </p:txBody>
      </p:sp>
      <p:sp>
        <p:nvSpPr>
          <p:cNvPr id="61" name="TextBox 60"/>
          <p:cNvSpPr txBox="1"/>
          <p:nvPr userDrawn="1"/>
        </p:nvSpPr>
        <p:spPr>
          <a:xfrm>
            <a:off x="4974159" y="1763916"/>
            <a:ext cx="596638" cy="215444"/>
          </a:xfrm>
          <a:prstGeom prst="rect">
            <a:avLst/>
          </a:prstGeom>
          <a:noFill/>
        </p:spPr>
        <p:txBody>
          <a:bodyPr wrap="none" rtlCol="0">
            <a:spAutoFit/>
          </a:bodyPr>
          <a:lstStyle/>
          <a:p>
            <a:r>
              <a:rPr lang="en-US" sz="800">
                <a:latin typeface="Calibri Light" panose="020F0302020204030204" pitchFamily="34" charset="0"/>
              </a:rPr>
              <a:t>Semarang</a:t>
            </a:r>
            <a:endParaRPr lang="en-US" sz="800" dirty="0">
              <a:latin typeface="Calibri Light" panose="020F0302020204030204" pitchFamily="34" charset="0"/>
            </a:endParaRPr>
          </a:p>
        </p:txBody>
      </p:sp>
      <p:sp>
        <p:nvSpPr>
          <p:cNvPr id="62" name="TextBox 61"/>
          <p:cNvSpPr txBox="1"/>
          <p:nvPr userDrawn="1"/>
        </p:nvSpPr>
        <p:spPr>
          <a:xfrm>
            <a:off x="4783890" y="1624762"/>
            <a:ext cx="474810" cy="215444"/>
          </a:xfrm>
          <a:prstGeom prst="rect">
            <a:avLst/>
          </a:prstGeom>
          <a:noFill/>
        </p:spPr>
        <p:txBody>
          <a:bodyPr wrap="none" rtlCol="0">
            <a:spAutoFit/>
          </a:bodyPr>
          <a:lstStyle/>
          <a:p>
            <a:r>
              <a:rPr lang="en-US" sz="800">
                <a:latin typeface="Calibri Light" panose="020F0302020204030204" pitchFamily="34" charset="0"/>
              </a:rPr>
              <a:t>Jakarta</a:t>
            </a:r>
            <a:endParaRPr lang="en-US" sz="800" dirty="0">
              <a:latin typeface="Calibri Light" panose="020F0302020204030204" pitchFamily="34" charset="0"/>
            </a:endParaRPr>
          </a:p>
        </p:txBody>
      </p:sp>
      <p:sp>
        <p:nvSpPr>
          <p:cNvPr id="63" name="TextBox 62"/>
          <p:cNvSpPr txBox="1"/>
          <p:nvPr userDrawn="1"/>
        </p:nvSpPr>
        <p:spPr>
          <a:xfrm>
            <a:off x="5816553" y="1334557"/>
            <a:ext cx="631904" cy="215444"/>
          </a:xfrm>
          <a:prstGeom prst="rect">
            <a:avLst/>
          </a:prstGeom>
          <a:noFill/>
        </p:spPr>
        <p:txBody>
          <a:bodyPr wrap="none" rtlCol="0">
            <a:spAutoFit/>
          </a:bodyPr>
          <a:lstStyle/>
          <a:p>
            <a:r>
              <a:rPr lang="en-US" sz="800" dirty="0">
                <a:latin typeface="Calibri Light" panose="020F0302020204030204" pitchFamily="34" charset="0"/>
              </a:rPr>
              <a:t>Balikpapan</a:t>
            </a:r>
          </a:p>
        </p:txBody>
      </p:sp>
      <p:sp>
        <p:nvSpPr>
          <p:cNvPr id="64" name="TextBox 63"/>
          <p:cNvSpPr txBox="1"/>
          <p:nvPr userDrawn="1"/>
        </p:nvSpPr>
        <p:spPr>
          <a:xfrm>
            <a:off x="6168182" y="740319"/>
            <a:ext cx="396262" cy="215444"/>
          </a:xfrm>
          <a:prstGeom prst="rect">
            <a:avLst/>
          </a:prstGeom>
          <a:noFill/>
        </p:spPr>
        <p:txBody>
          <a:bodyPr wrap="none" rtlCol="0">
            <a:spAutoFit/>
          </a:bodyPr>
          <a:lstStyle/>
          <a:p>
            <a:r>
              <a:rPr lang="en-US" sz="800">
                <a:latin typeface="Calibri Light" panose="020F0302020204030204" pitchFamily="34" charset="0"/>
              </a:rPr>
              <a:t>Cebu</a:t>
            </a:r>
            <a:endParaRPr lang="en-US" sz="800" dirty="0">
              <a:latin typeface="Calibri Light" panose="020F0302020204030204" pitchFamily="34" charset="0"/>
            </a:endParaRPr>
          </a:p>
        </p:txBody>
      </p:sp>
      <p:sp>
        <p:nvSpPr>
          <p:cNvPr id="65" name="TextBox 64"/>
          <p:cNvSpPr txBox="1"/>
          <p:nvPr userDrawn="1"/>
        </p:nvSpPr>
        <p:spPr>
          <a:xfrm>
            <a:off x="5583957" y="551531"/>
            <a:ext cx="465192" cy="215444"/>
          </a:xfrm>
          <a:prstGeom prst="rect">
            <a:avLst/>
          </a:prstGeom>
          <a:noFill/>
        </p:spPr>
        <p:txBody>
          <a:bodyPr wrap="none" rtlCol="0">
            <a:spAutoFit/>
          </a:bodyPr>
          <a:lstStyle/>
          <a:p>
            <a:r>
              <a:rPr lang="en-US" sz="800">
                <a:latin typeface="Calibri Light" panose="020F0302020204030204" pitchFamily="34" charset="0"/>
              </a:rPr>
              <a:t>Manila</a:t>
            </a:r>
            <a:endParaRPr lang="en-US" sz="800" dirty="0">
              <a:latin typeface="Calibri Light" panose="020F0302020204030204" pitchFamily="34" charset="0"/>
            </a:endParaRPr>
          </a:p>
        </p:txBody>
      </p:sp>
      <p:sp>
        <p:nvSpPr>
          <p:cNvPr id="66" name="TextBox 65"/>
          <p:cNvSpPr txBox="1"/>
          <p:nvPr userDrawn="1"/>
        </p:nvSpPr>
        <p:spPr>
          <a:xfrm>
            <a:off x="5919253" y="406731"/>
            <a:ext cx="760144" cy="215444"/>
          </a:xfrm>
          <a:prstGeom prst="rect">
            <a:avLst/>
          </a:prstGeom>
          <a:noFill/>
        </p:spPr>
        <p:txBody>
          <a:bodyPr wrap="none" rtlCol="0">
            <a:spAutoFit/>
          </a:bodyPr>
          <a:lstStyle/>
          <a:p>
            <a:r>
              <a:rPr lang="en-US" sz="800">
                <a:latin typeface="Calibri Light" panose="020F0302020204030204" pitchFamily="34" charset="0"/>
              </a:rPr>
              <a:t>Olongapo City</a:t>
            </a:r>
            <a:endParaRPr lang="en-US" sz="800" dirty="0">
              <a:latin typeface="Calibri Light" panose="020F0302020204030204" pitchFamily="34" charset="0"/>
            </a:endParaRPr>
          </a:p>
        </p:txBody>
      </p:sp>
      <p:sp>
        <p:nvSpPr>
          <p:cNvPr id="67" name="TextBox 66"/>
          <p:cNvSpPr txBox="1"/>
          <p:nvPr userDrawn="1"/>
        </p:nvSpPr>
        <p:spPr>
          <a:xfrm>
            <a:off x="5179864" y="155536"/>
            <a:ext cx="425116" cy="215444"/>
          </a:xfrm>
          <a:prstGeom prst="rect">
            <a:avLst/>
          </a:prstGeom>
          <a:noFill/>
        </p:spPr>
        <p:txBody>
          <a:bodyPr wrap="none" rtlCol="0">
            <a:spAutoFit/>
          </a:bodyPr>
          <a:lstStyle/>
          <a:p>
            <a:r>
              <a:rPr lang="en-US" sz="800">
                <a:latin typeface="Calibri Light" panose="020F0302020204030204" pitchFamily="34" charset="0"/>
              </a:rPr>
              <a:t>Hanoi</a:t>
            </a:r>
            <a:endParaRPr lang="en-US" sz="800" dirty="0">
              <a:latin typeface="Calibri Light" panose="020F0302020204030204" pitchFamily="34" charset="0"/>
            </a:endParaRPr>
          </a:p>
        </p:txBody>
      </p:sp>
      <p:sp>
        <p:nvSpPr>
          <p:cNvPr id="68" name="TextBox 67"/>
          <p:cNvSpPr txBox="1"/>
          <p:nvPr userDrawn="1"/>
        </p:nvSpPr>
        <p:spPr>
          <a:xfrm>
            <a:off x="5302103" y="415658"/>
            <a:ext cx="532518" cy="215444"/>
          </a:xfrm>
          <a:prstGeom prst="rect">
            <a:avLst/>
          </a:prstGeom>
          <a:noFill/>
        </p:spPr>
        <p:txBody>
          <a:bodyPr wrap="none" rtlCol="0">
            <a:spAutoFit/>
          </a:bodyPr>
          <a:lstStyle/>
          <a:p>
            <a:r>
              <a:rPr lang="en-US" sz="800">
                <a:latin typeface="Calibri Light" panose="020F0302020204030204" pitchFamily="34" charset="0"/>
              </a:rPr>
              <a:t>Da Nang</a:t>
            </a:r>
            <a:endParaRPr lang="en-US" sz="800" dirty="0">
              <a:latin typeface="Calibri Light" panose="020F0302020204030204" pitchFamily="34" charset="0"/>
            </a:endParaRPr>
          </a:p>
        </p:txBody>
      </p:sp>
      <p:sp>
        <p:nvSpPr>
          <p:cNvPr id="69" name="TextBox 68"/>
          <p:cNvSpPr txBox="1"/>
          <p:nvPr userDrawn="1"/>
        </p:nvSpPr>
        <p:spPr>
          <a:xfrm>
            <a:off x="5234275" y="765729"/>
            <a:ext cx="869149" cy="215444"/>
          </a:xfrm>
          <a:prstGeom prst="rect">
            <a:avLst/>
          </a:prstGeom>
          <a:noFill/>
        </p:spPr>
        <p:txBody>
          <a:bodyPr wrap="none" rtlCol="0">
            <a:spAutoFit/>
          </a:bodyPr>
          <a:lstStyle/>
          <a:p>
            <a:r>
              <a:rPr lang="en-US" sz="800">
                <a:latin typeface="Calibri Light" panose="020F0302020204030204" pitchFamily="34" charset="0"/>
              </a:rPr>
              <a:t>Ho Chi Minh City</a:t>
            </a:r>
            <a:endParaRPr lang="en-US" sz="800" dirty="0">
              <a:latin typeface="Calibri Light" panose="020F0302020204030204" pitchFamily="34" charset="0"/>
            </a:endParaRPr>
          </a:p>
        </p:txBody>
      </p:sp>
      <p:sp>
        <p:nvSpPr>
          <p:cNvPr id="70" name="TextBox 69"/>
          <p:cNvSpPr txBox="1"/>
          <p:nvPr userDrawn="1"/>
        </p:nvSpPr>
        <p:spPr>
          <a:xfrm>
            <a:off x="5103090" y="644420"/>
            <a:ext cx="710451" cy="215444"/>
          </a:xfrm>
          <a:prstGeom prst="rect">
            <a:avLst/>
          </a:prstGeom>
          <a:noFill/>
        </p:spPr>
        <p:txBody>
          <a:bodyPr wrap="none" rtlCol="0">
            <a:spAutoFit/>
          </a:bodyPr>
          <a:lstStyle/>
          <a:p>
            <a:r>
              <a:rPr lang="en-US" sz="800">
                <a:latin typeface="Calibri Light" panose="020F0302020204030204" pitchFamily="34" charset="0"/>
              </a:rPr>
              <a:t>Phnom Penh</a:t>
            </a:r>
            <a:endParaRPr lang="en-US" sz="800" dirty="0">
              <a:latin typeface="Calibri Light" panose="020F0302020204030204" pitchFamily="34" charset="0"/>
            </a:endParaRPr>
          </a:p>
        </p:txBody>
      </p:sp>
      <p:sp>
        <p:nvSpPr>
          <p:cNvPr id="71" name="TextBox 70"/>
          <p:cNvSpPr txBox="1"/>
          <p:nvPr userDrawn="1"/>
        </p:nvSpPr>
        <p:spPr>
          <a:xfrm>
            <a:off x="4898360" y="562127"/>
            <a:ext cx="788999" cy="215444"/>
          </a:xfrm>
          <a:prstGeom prst="rect">
            <a:avLst/>
          </a:prstGeom>
          <a:noFill/>
        </p:spPr>
        <p:txBody>
          <a:bodyPr wrap="none" rtlCol="0">
            <a:spAutoFit/>
          </a:bodyPr>
          <a:lstStyle/>
          <a:p>
            <a:r>
              <a:rPr lang="en-US" sz="800">
                <a:latin typeface="Calibri Light" panose="020F0302020204030204" pitchFamily="34" charset="0"/>
              </a:rPr>
              <a:t>Laem Chabang</a:t>
            </a:r>
            <a:endParaRPr lang="en-US" sz="800" dirty="0">
              <a:latin typeface="Calibri Light" panose="020F0302020204030204" pitchFamily="34" charset="0"/>
            </a:endParaRPr>
          </a:p>
        </p:txBody>
      </p:sp>
      <p:sp>
        <p:nvSpPr>
          <p:cNvPr id="72" name="TextBox 71"/>
          <p:cNvSpPr txBox="1"/>
          <p:nvPr userDrawn="1"/>
        </p:nvSpPr>
        <p:spPr>
          <a:xfrm>
            <a:off x="4828467" y="448273"/>
            <a:ext cx="530915" cy="215444"/>
          </a:xfrm>
          <a:prstGeom prst="rect">
            <a:avLst/>
          </a:prstGeom>
          <a:noFill/>
        </p:spPr>
        <p:txBody>
          <a:bodyPr wrap="none" rtlCol="0">
            <a:spAutoFit/>
          </a:bodyPr>
          <a:lstStyle/>
          <a:p>
            <a:r>
              <a:rPr lang="en-US" sz="800">
                <a:latin typeface="Calibri Light" panose="020F0302020204030204" pitchFamily="34" charset="0"/>
              </a:rPr>
              <a:t>Bangkok</a:t>
            </a:r>
            <a:endParaRPr lang="en-US" sz="800" dirty="0">
              <a:latin typeface="Calibri Light" panose="020F0302020204030204" pitchFamily="34" charset="0"/>
            </a:endParaRPr>
          </a:p>
        </p:txBody>
      </p:sp>
      <p:sp>
        <p:nvSpPr>
          <p:cNvPr id="73" name="TextBox 72"/>
          <p:cNvSpPr txBox="1"/>
          <p:nvPr userDrawn="1"/>
        </p:nvSpPr>
        <p:spPr>
          <a:xfrm>
            <a:off x="4650942" y="336559"/>
            <a:ext cx="546945" cy="215444"/>
          </a:xfrm>
          <a:prstGeom prst="rect">
            <a:avLst/>
          </a:prstGeom>
          <a:noFill/>
        </p:spPr>
        <p:txBody>
          <a:bodyPr wrap="none" rtlCol="0">
            <a:spAutoFit/>
          </a:bodyPr>
          <a:lstStyle/>
          <a:p>
            <a:r>
              <a:rPr lang="en-US" sz="800">
                <a:latin typeface="Calibri Light" panose="020F0302020204030204" pitchFamily="34" charset="0"/>
              </a:rPr>
              <a:t>Rangoon</a:t>
            </a:r>
            <a:endParaRPr lang="en-US" sz="800" dirty="0">
              <a:latin typeface="Calibri Light" panose="020F0302020204030204" pitchFamily="34" charset="0"/>
            </a:endParaRPr>
          </a:p>
        </p:txBody>
      </p:sp>
      <p:sp>
        <p:nvSpPr>
          <p:cNvPr id="74" name="TextBox 73"/>
          <p:cNvSpPr txBox="1"/>
          <p:nvPr userDrawn="1"/>
        </p:nvSpPr>
        <p:spPr>
          <a:xfrm>
            <a:off x="4881617" y="1008256"/>
            <a:ext cx="490840" cy="215444"/>
          </a:xfrm>
          <a:prstGeom prst="rect">
            <a:avLst/>
          </a:prstGeom>
          <a:noFill/>
        </p:spPr>
        <p:txBody>
          <a:bodyPr wrap="none" rtlCol="0">
            <a:spAutoFit/>
          </a:bodyPr>
          <a:lstStyle/>
          <a:p>
            <a:r>
              <a:rPr lang="en-US" sz="800">
                <a:latin typeface="Calibri Light" panose="020F0302020204030204" pitchFamily="34" charset="0"/>
              </a:rPr>
              <a:t>Penang</a:t>
            </a:r>
            <a:endParaRPr lang="en-US" sz="800" dirty="0">
              <a:latin typeface="Calibri Light" panose="020F0302020204030204" pitchFamily="34" charset="0"/>
            </a:endParaRPr>
          </a:p>
        </p:txBody>
      </p:sp>
      <p:sp>
        <p:nvSpPr>
          <p:cNvPr id="75" name="TextBox 74"/>
          <p:cNvSpPr txBox="1"/>
          <p:nvPr userDrawn="1"/>
        </p:nvSpPr>
        <p:spPr>
          <a:xfrm>
            <a:off x="4950197" y="1099696"/>
            <a:ext cx="748923" cy="215444"/>
          </a:xfrm>
          <a:prstGeom prst="rect">
            <a:avLst/>
          </a:prstGeom>
          <a:noFill/>
        </p:spPr>
        <p:txBody>
          <a:bodyPr wrap="none" rtlCol="0">
            <a:spAutoFit/>
          </a:bodyPr>
          <a:lstStyle/>
          <a:p>
            <a:r>
              <a:rPr lang="en-US" sz="800">
                <a:latin typeface="Calibri Light" panose="020F0302020204030204" pitchFamily="34" charset="0"/>
              </a:rPr>
              <a:t>Kuala Lumpur</a:t>
            </a:r>
            <a:endParaRPr lang="en-US" sz="800" dirty="0">
              <a:latin typeface="Calibri Light" panose="020F0302020204030204" pitchFamily="34" charset="0"/>
            </a:endParaRPr>
          </a:p>
        </p:txBody>
      </p:sp>
      <p:sp>
        <p:nvSpPr>
          <p:cNvPr id="76" name="TextBox 75"/>
          <p:cNvSpPr txBox="1"/>
          <p:nvPr userDrawn="1"/>
        </p:nvSpPr>
        <p:spPr>
          <a:xfrm>
            <a:off x="5078078" y="1191443"/>
            <a:ext cx="676788" cy="215444"/>
          </a:xfrm>
          <a:prstGeom prst="rect">
            <a:avLst/>
          </a:prstGeom>
          <a:noFill/>
        </p:spPr>
        <p:txBody>
          <a:bodyPr wrap="none" rtlCol="0">
            <a:spAutoFit/>
          </a:bodyPr>
          <a:lstStyle/>
          <a:p>
            <a:r>
              <a:rPr lang="en-US" sz="800">
                <a:latin typeface="Calibri Light" panose="020F0302020204030204" pitchFamily="34" charset="0"/>
              </a:rPr>
              <a:t>Johor Bahru</a:t>
            </a:r>
            <a:endParaRPr lang="en-US" sz="800" dirty="0">
              <a:latin typeface="Calibri Light" panose="020F0302020204030204" pitchFamily="34" charset="0"/>
            </a:endParaRPr>
          </a:p>
        </p:txBody>
      </p:sp>
      <p:sp>
        <p:nvSpPr>
          <p:cNvPr id="77" name="TextBox 76"/>
          <p:cNvSpPr txBox="1"/>
          <p:nvPr userDrawn="1"/>
        </p:nvSpPr>
        <p:spPr>
          <a:xfrm>
            <a:off x="5055218" y="1290503"/>
            <a:ext cx="595035" cy="215444"/>
          </a:xfrm>
          <a:prstGeom prst="rect">
            <a:avLst/>
          </a:prstGeom>
          <a:noFill/>
        </p:spPr>
        <p:txBody>
          <a:bodyPr wrap="none" rtlCol="0">
            <a:spAutoFit/>
          </a:bodyPr>
          <a:lstStyle/>
          <a:p>
            <a:r>
              <a:rPr lang="en-US" sz="800">
                <a:latin typeface="Calibri Light" panose="020F0302020204030204" pitchFamily="34" charset="0"/>
              </a:rPr>
              <a:t>Singapore</a:t>
            </a:r>
            <a:endParaRPr lang="en-US" sz="800" dirty="0">
              <a:latin typeface="Calibri Light" panose="020F0302020204030204" pitchFamily="34" charset="0"/>
            </a:endParaRPr>
          </a:p>
        </p:txBody>
      </p:sp>
      <p:sp>
        <p:nvSpPr>
          <p:cNvPr id="78" name="TextBox 77"/>
          <p:cNvSpPr txBox="1"/>
          <p:nvPr userDrawn="1"/>
        </p:nvSpPr>
        <p:spPr>
          <a:xfrm>
            <a:off x="4619495" y="1259885"/>
            <a:ext cx="450764" cy="215444"/>
          </a:xfrm>
          <a:prstGeom prst="rect">
            <a:avLst/>
          </a:prstGeom>
          <a:noFill/>
        </p:spPr>
        <p:txBody>
          <a:bodyPr wrap="none" rtlCol="0">
            <a:spAutoFit/>
          </a:bodyPr>
          <a:lstStyle/>
          <a:p>
            <a:r>
              <a:rPr lang="en-US" sz="800">
                <a:latin typeface="Calibri Light" panose="020F0302020204030204" pitchFamily="34" charset="0"/>
              </a:rPr>
              <a:t>Batam</a:t>
            </a:r>
            <a:endParaRPr lang="en-US" sz="800" dirty="0">
              <a:latin typeface="Calibri Light" panose="020F0302020204030204" pitchFamily="34" charset="0"/>
            </a:endParaRPr>
          </a:p>
        </p:txBody>
      </p:sp>
      <p:sp>
        <p:nvSpPr>
          <p:cNvPr id="79"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80" name="Group 79"/>
          <p:cNvGrpSpPr/>
          <p:nvPr userDrawn="1"/>
        </p:nvGrpSpPr>
        <p:grpSpPr>
          <a:xfrm>
            <a:off x="3992881" y="4849665"/>
            <a:ext cx="4737905" cy="215444"/>
            <a:chOff x="3992881" y="4849665"/>
            <a:chExt cx="4737905" cy="215444"/>
          </a:xfrm>
        </p:grpSpPr>
        <p:sp>
          <p:nvSpPr>
            <p:cNvPr id="81" name="TextBox 80"/>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82" name="Rectangle 81"/>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84" name="Rectangle 83"/>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51149732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urope Map">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l="2818" t="40180" r="74354" b="10702"/>
          <a:stretch/>
        </p:blipFill>
        <p:spPr>
          <a:xfrm>
            <a:off x="4542503" y="0"/>
            <a:ext cx="4601497" cy="5161935"/>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0"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5"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9" name="Group 18"/>
          <p:cNvGrpSpPr/>
          <p:nvPr userDrawn="1"/>
        </p:nvGrpSpPr>
        <p:grpSpPr>
          <a:xfrm>
            <a:off x="3992881" y="4849665"/>
            <a:ext cx="4737905" cy="215444"/>
            <a:chOff x="3992881" y="4849665"/>
            <a:chExt cx="4737905" cy="215444"/>
          </a:xfrm>
        </p:grpSpPr>
        <p:sp>
          <p:nvSpPr>
            <p:cNvPr id="21" name="TextBox 20"/>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22" name="Rectangle 21"/>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4" name="Rectangle 23"/>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134359363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urope Map - Offices">
    <p:spTree>
      <p:nvGrpSpPr>
        <p:cNvPr id="1" name=""/>
        <p:cNvGrpSpPr/>
        <p:nvPr/>
      </p:nvGrpSpPr>
      <p:grpSpPr>
        <a:xfrm>
          <a:off x="0" y="0"/>
          <a:ext cx="0" cy="0"/>
          <a:chOff x="0" y="0"/>
          <a:chExt cx="0" cy="0"/>
        </a:xfrm>
      </p:grpSpPr>
      <p:pic>
        <p:nvPicPr>
          <p:cNvPr id="109" name="Picture 108"/>
          <p:cNvPicPr>
            <a:picLocks noChangeAspect="1"/>
          </p:cNvPicPr>
          <p:nvPr userDrawn="1"/>
        </p:nvPicPr>
        <p:blipFill rotWithShape="1">
          <a:blip r:embed="rId2" cstate="screen">
            <a:extLst>
              <a:ext uri="{28A0092B-C50C-407E-A947-70E740481C1C}">
                <a14:useLocalDpi xmlns:a14="http://schemas.microsoft.com/office/drawing/2010/main"/>
              </a:ext>
            </a:extLst>
          </a:blip>
          <a:srcRect l="2818" t="40180" r="74354" b="11020"/>
          <a:stretch/>
        </p:blipFill>
        <p:spPr>
          <a:xfrm>
            <a:off x="4527473" y="15029"/>
            <a:ext cx="4601497" cy="5128472"/>
          </a:xfrm>
          <a:prstGeom prst="rect">
            <a:avLst/>
          </a:prstGeom>
        </p:spPr>
      </p:pic>
      <p:sp>
        <p:nvSpPr>
          <p:cNvPr id="14" name="Oval 13"/>
          <p:cNvSpPr/>
          <p:nvPr userDrawn="1"/>
        </p:nvSpPr>
        <p:spPr>
          <a:xfrm>
            <a:off x="5993644" y="22147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5860418" y="242922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6129355" y="236752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userDrawn="1"/>
        </p:nvSpPr>
        <p:spPr>
          <a:xfrm>
            <a:off x="6459862" y="254377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userDrawn="1"/>
        </p:nvSpPr>
        <p:spPr>
          <a:xfrm>
            <a:off x="6509808" y="216225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6027121" y="214779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5986588" y="230992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userDrawn="1"/>
        </p:nvSpPr>
        <p:spPr>
          <a:xfrm>
            <a:off x="6159313" y="254997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6215720" y="23123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986588" y="238799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userDrawn="1"/>
        </p:nvSpPr>
        <p:spPr>
          <a:xfrm>
            <a:off x="6631953" y="260808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userDrawn="1"/>
        </p:nvSpPr>
        <p:spPr>
          <a:xfrm>
            <a:off x="6406345" y="248832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userDrawn="1"/>
        </p:nvSpPr>
        <p:spPr>
          <a:xfrm>
            <a:off x="4700712" y="401097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userDrawn="1"/>
        </p:nvSpPr>
        <p:spPr>
          <a:xfrm>
            <a:off x="4862057" y="4655891"/>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userDrawn="1"/>
        </p:nvSpPr>
        <p:spPr>
          <a:xfrm>
            <a:off x="5572414" y="395153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userDrawn="1"/>
        </p:nvSpPr>
        <p:spPr>
          <a:xfrm>
            <a:off x="8873693" y="426012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userDrawn="1"/>
        </p:nvSpPr>
        <p:spPr>
          <a:xfrm>
            <a:off x="5227868" y="381704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userDrawn="1"/>
        </p:nvSpPr>
        <p:spPr>
          <a:xfrm>
            <a:off x="5524825" y="325576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userDrawn="1"/>
        </p:nvSpPr>
        <p:spPr>
          <a:xfrm>
            <a:off x="4758513" y="373597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userDrawn="1"/>
        </p:nvSpPr>
        <p:spPr>
          <a:xfrm>
            <a:off x="6034177" y="314251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userDrawn="1"/>
        </p:nvSpPr>
        <p:spPr>
          <a:xfrm>
            <a:off x="8496956" y="248175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userDrawn="1"/>
        </p:nvSpPr>
        <p:spPr>
          <a:xfrm>
            <a:off x="8019649" y="330264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userDrawn="1"/>
        </p:nvSpPr>
        <p:spPr>
          <a:xfrm>
            <a:off x="6756367" y="364965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userDrawn="1"/>
        </p:nvSpPr>
        <p:spPr>
          <a:xfrm>
            <a:off x="6564999" y="426717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userDrawn="1"/>
        </p:nvSpPr>
        <p:spPr>
          <a:xfrm>
            <a:off x="6985879" y="438124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userDrawn="1"/>
        </p:nvSpPr>
        <p:spPr>
          <a:xfrm>
            <a:off x="7159186" y="278725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userDrawn="1"/>
        </p:nvSpPr>
        <p:spPr>
          <a:xfrm>
            <a:off x="7396245" y="291013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userDrawn="1"/>
        </p:nvSpPr>
        <p:spPr>
          <a:xfrm>
            <a:off x="6441499" y="310198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userDrawn="1"/>
        </p:nvSpPr>
        <p:spPr>
          <a:xfrm>
            <a:off x="6962359" y="3093631"/>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userDrawn="1"/>
        </p:nvSpPr>
        <p:spPr>
          <a:xfrm>
            <a:off x="6271777" y="283921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userDrawn="1"/>
        </p:nvSpPr>
        <p:spPr>
          <a:xfrm>
            <a:off x="5793464" y="269208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userDrawn="1"/>
        </p:nvSpPr>
        <p:spPr>
          <a:xfrm>
            <a:off x="5653480" y="257983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userDrawn="1"/>
        </p:nvSpPr>
        <p:spPr>
          <a:xfrm>
            <a:off x="6524466" y="19722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userDrawn="1"/>
        </p:nvSpPr>
        <p:spPr>
          <a:xfrm>
            <a:off x="6672486" y="280137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userDrawn="1"/>
        </p:nvSpPr>
        <p:spPr>
          <a:xfrm>
            <a:off x="6440497" y="31830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userDrawn="1"/>
        </p:nvSpPr>
        <p:spPr>
          <a:xfrm>
            <a:off x="6624897" y="317469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userDrawn="1"/>
        </p:nvSpPr>
        <p:spPr>
          <a:xfrm>
            <a:off x="6297730" y="323064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userDrawn="1"/>
        </p:nvSpPr>
        <p:spPr>
          <a:xfrm>
            <a:off x="7107756" y="313871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userDrawn="1"/>
        </p:nvSpPr>
        <p:spPr>
          <a:xfrm>
            <a:off x="8515944" y="303988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userDrawn="1"/>
        </p:nvSpPr>
        <p:spPr>
          <a:xfrm>
            <a:off x="5781155" y="370955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userDrawn="1"/>
        </p:nvSpPr>
        <p:spPr>
          <a:xfrm>
            <a:off x="5700377" y="346293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userDrawn="1"/>
        </p:nvSpPr>
        <p:spPr>
          <a:xfrm>
            <a:off x="7806752" y="3544002"/>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userDrawn="1"/>
        </p:nvSpPr>
        <p:spPr>
          <a:xfrm>
            <a:off x="6639715" y="340875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userDrawn="1"/>
        </p:nvSpPr>
        <p:spPr>
          <a:xfrm>
            <a:off x="6378796" y="289306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userDrawn="1"/>
        </p:nvSpPr>
        <p:spPr>
          <a:xfrm>
            <a:off x="6441499" y="269208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userDrawn="1"/>
        </p:nvSpPr>
        <p:spPr>
          <a:xfrm>
            <a:off x="7481140" y="252514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userDrawn="1"/>
        </p:nvSpPr>
        <p:spPr>
          <a:xfrm>
            <a:off x="7993448" y="181956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userDrawn="1"/>
        </p:nvSpPr>
        <p:spPr>
          <a:xfrm>
            <a:off x="6918011" y="24627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userDrawn="1"/>
        </p:nvSpPr>
        <p:spPr>
          <a:xfrm>
            <a:off x="6703143" y="128993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userDrawn="1"/>
        </p:nvSpPr>
        <p:spPr>
          <a:xfrm>
            <a:off x="7246326" y="276439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userDrawn="1"/>
        </p:nvSpPr>
        <p:spPr>
          <a:xfrm>
            <a:off x="8147163" y="404445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userDrawn="1"/>
        </p:nvSpPr>
        <p:spPr>
          <a:xfrm>
            <a:off x="7590430" y="218466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userDrawn="1"/>
        </p:nvSpPr>
        <p:spPr>
          <a:xfrm>
            <a:off x="8228935" y="348198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userDrawn="1"/>
        </p:nvSpPr>
        <p:spPr>
          <a:xfrm>
            <a:off x="8322784" y="37613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userDrawn="1"/>
        </p:nvSpPr>
        <p:spPr>
          <a:xfrm>
            <a:off x="7829284" y="413257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userDrawn="1"/>
        </p:nvSpPr>
        <p:spPr>
          <a:xfrm>
            <a:off x="8690306" y="389034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userDrawn="1"/>
        </p:nvSpPr>
        <p:spPr>
          <a:xfrm>
            <a:off x="8963851" y="459603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userDrawn="1"/>
        </p:nvSpPr>
        <p:spPr>
          <a:xfrm>
            <a:off x="9010826" y="48364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userDrawn="1"/>
        </p:nvSpPr>
        <p:spPr>
          <a:xfrm>
            <a:off x="8901835" y="484281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userDrawn="1"/>
        </p:nvSpPr>
        <p:spPr>
          <a:xfrm>
            <a:off x="8658503" y="503093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userDrawn="1"/>
        </p:nvSpPr>
        <p:spPr>
          <a:xfrm>
            <a:off x="8437058" y="493716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80" name="Oval 79"/>
          <p:cNvSpPr/>
          <p:nvPr userDrawn="1"/>
        </p:nvSpPr>
        <p:spPr>
          <a:xfrm>
            <a:off x="7889212" y="142727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userDrawn="1"/>
        </p:nvSpPr>
        <p:spPr>
          <a:xfrm>
            <a:off x="7946594" y="97642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userDrawn="1"/>
        </p:nvSpPr>
        <p:spPr>
          <a:xfrm>
            <a:off x="7959265" y="8353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userDrawn="1"/>
        </p:nvSpPr>
        <p:spPr>
          <a:xfrm>
            <a:off x="8477591" y="88336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userDrawn="1"/>
        </p:nvSpPr>
        <p:spPr>
          <a:xfrm>
            <a:off x="7293272" y="98253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userDrawn="1"/>
        </p:nvSpPr>
        <p:spPr>
          <a:xfrm>
            <a:off x="6602139" y="86315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userDrawn="1"/>
        </p:nvSpPr>
        <p:spPr>
          <a:xfrm>
            <a:off x="6775172" y="165563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userDrawn="1"/>
        </p:nvSpPr>
        <p:spPr>
          <a:xfrm>
            <a:off x="5374161" y="139309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userDrawn="1"/>
        </p:nvSpPr>
        <p:spPr>
          <a:xfrm>
            <a:off x="5165083" y="160751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userDrawn="1"/>
        </p:nvSpPr>
        <p:spPr>
          <a:xfrm>
            <a:off x="5003596" y="181886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userDrawn="1"/>
        </p:nvSpPr>
        <p:spPr>
          <a:xfrm>
            <a:off x="4729957" y="211214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userDrawn="1"/>
        </p:nvSpPr>
        <p:spPr>
          <a:xfrm>
            <a:off x="4968707" y="201698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userDrawn="1"/>
        </p:nvSpPr>
        <p:spPr>
          <a:xfrm>
            <a:off x="4748238" y="224967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userDrawn="1"/>
        </p:nvSpPr>
        <p:spPr>
          <a:xfrm>
            <a:off x="5357229" y="19722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userDrawn="1"/>
        </p:nvSpPr>
        <p:spPr>
          <a:xfrm>
            <a:off x="5531881" y="195426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userDrawn="1"/>
        </p:nvSpPr>
        <p:spPr>
          <a:xfrm>
            <a:off x="5445495" y="208118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userDrawn="1"/>
        </p:nvSpPr>
        <p:spPr>
          <a:xfrm>
            <a:off x="5392442" y="215324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userDrawn="1"/>
        </p:nvSpPr>
        <p:spPr>
          <a:xfrm>
            <a:off x="5322340" y="231186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userDrawn="1"/>
        </p:nvSpPr>
        <p:spPr>
          <a:xfrm>
            <a:off x="5554070" y="23123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05" name="Oval 104"/>
          <p:cNvSpPr/>
          <p:nvPr userDrawn="1"/>
        </p:nvSpPr>
        <p:spPr>
          <a:xfrm>
            <a:off x="8776880" y="446782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userDrawn="1"/>
        </p:nvSpPr>
        <p:spPr>
          <a:xfrm>
            <a:off x="8841359" y="449323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userDrawn="1"/>
        </p:nvSpPr>
        <p:spPr>
          <a:xfrm>
            <a:off x="8753438" y="451276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06" name="Oval 105"/>
          <p:cNvSpPr/>
          <p:nvPr userDrawn="1"/>
        </p:nvSpPr>
        <p:spPr>
          <a:xfrm>
            <a:off x="6151654" y="308041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userDrawn="1"/>
        </p:nvSpPr>
        <p:spPr>
          <a:xfrm>
            <a:off x="7196809" y="264342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14" name="Group 113"/>
          <p:cNvGrpSpPr/>
          <p:nvPr userDrawn="1"/>
        </p:nvGrpSpPr>
        <p:grpSpPr>
          <a:xfrm>
            <a:off x="3992881" y="4849665"/>
            <a:ext cx="4737905" cy="215444"/>
            <a:chOff x="3992881" y="4849665"/>
            <a:chExt cx="4737905" cy="215444"/>
          </a:xfrm>
        </p:grpSpPr>
        <p:sp>
          <p:nvSpPr>
            <p:cNvPr id="115" name="TextBox 114"/>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16" name="Rectangle 115"/>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118" name="Rectangle 117"/>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
        <p:nvSpPr>
          <p:cNvPr id="119" name="Oval 118"/>
          <p:cNvSpPr/>
          <p:nvPr userDrawn="1"/>
        </p:nvSpPr>
        <p:spPr>
          <a:xfrm>
            <a:off x="6902587" y="318861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userDrawn="1"/>
        </p:nvSpPr>
        <p:spPr>
          <a:xfrm>
            <a:off x="7549897" y="327117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38499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urope Map - Offices - Labeled">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l="2818" t="40180" r="74354" b="10702"/>
          <a:stretch/>
        </p:blipFill>
        <p:spPr>
          <a:xfrm>
            <a:off x="4542503" y="0"/>
            <a:ext cx="4601497" cy="5161935"/>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0"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5" name="Oval 14"/>
          <p:cNvSpPr/>
          <p:nvPr userDrawn="1"/>
        </p:nvSpPr>
        <p:spPr>
          <a:xfrm>
            <a:off x="5993644" y="22147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5860418" y="242922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userDrawn="1"/>
        </p:nvSpPr>
        <p:spPr>
          <a:xfrm>
            <a:off x="6129355" y="236752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6459862" y="254377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6509808" y="216225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userDrawn="1"/>
        </p:nvSpPr>
        <p:spPr>
          <a:xfrm>
            <a:off x="6027121" y="214779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userDrawn="1"/>
        </p:nvSpPr>
        <p:spPr>
          <a:xfrm>
            <a:off x="5986588" y="230992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userDrawn="1"/>
        </p:nvSpPr>
        <p:spPr>
          <a:xfrm>
            <a:off x="6159313" y="254997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userDrawn="1"/>
        </p:nvSpPr>
        <p:spPr>
          <a:xfrm>
            <a:off x="6215720" y="23123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userDrawn="1"/>
        </p:nvSpPr>
        <p:spPr>
          <a:xfrm>
            <a:off x="5986588" y="238799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userDrawn="1"/>
        </p:nvSpPr>
        <p:spPr>
          <a:xfrm>
            <a:off x="6631953" y="260808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userDrawn="1"/>
        </p:nvSpPr>
        <p:spPr>
          <a:xfrm>
            <a:off x="6406345" y="248832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userDrawn="1"/>
        </p:nvSpPr>
        <p:spPr>
          <a:xfrm>
            <a:off x="4700712" y="401097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userDrawn="1"/>
        </p:nvSpPr>
        <p:spPr>
          <a:xfrm>
            <a:off x="4862057" y="4655891"/>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userDrawn="1"/>
        </p:nvSpPr>
        <p:spPr>
          <a:xfrm>
            <a:off x="5572414" y="395153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userDrawn="1"/>
        </p:nvSpPr>
        <p:spPr>
          <a:xfrm>
            <a:off x="8873693" y="426012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userDrawn="1"/>
        </p:nvSpPr>
        <p:spPr>
          <a:xfrm>
            <a:off x="5227868" y="381704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userDrawn="1"/>
        </p:nvSpPr>
        <p:spPr>
          <a:xfrm>
            <a:off x="5524825" y="325576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userDrawn="1"/>
        </p:nvSpPr>
        <p:spPr>
          <a:xfrm>
            <a:off x="4758513" y="373597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userDrawn="1"/>
        </p:nvSpPr>
        <p:spPr>
          <a:xfrm>
            <a:off x="6034177" y="314251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userDrawn="1"/>
        </p:nvSpPr>
        <p:spPr>
          <a:xfrm>
            <a:off x="8496956" y="248175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userDrawn="1"/>
        </p:nvSpPr>
        <p:spPr>
          <a:xfrm>
            <a:off x="8019649" y="330264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userDrawn="1"/>
        </p:nvSpPr>
        <p:spPr>
          <a:xfrm>
            <a:off x="6756367" y="364965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userDrawn="1"/>
        </p:nvSpPr>
        <p:spPr>
          <a:xfrm>
            <a:off x="6564999" y="426717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userDrawn="1"/>
        </p:nvSpPr>
        <p:spPr>
          <a:xfrm>
            <a:off x="6985879" y="438124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userDrawn="1"/>
        </p:nvSpPr>
        <p:spPr>
          <a:xfrm>
            <a:off x="7159186" y="278725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userDrawn="1"/>
        </p:nvSpPr>
        <p:spPr>
          <a:xfrm>
            <a:off x="7396245" y="291013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userDrawn="1"/>
        </p:nvSpPr>
        <p:spPr>
          <a:xfrm>
            <a:off x="6441499" y="310198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userDrawn="1"/>
        </p:nvSpPr>
        <p:spPr>
          <a:xfrm>
            <a:off x="6962359" y="3093631"/>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userDrawn="1"/>
        </p:nvSpPr>
        <p:spPr>
          <a:xfrm>
            <a:off x="6271777" y="283921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userDrawn="1"/>
        </p:nvSpPr>
        <p:spPr>
          <a:xfrm>
            <a:off x="5793464" y="269208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userDrawn="1"/>
        </p:nvSpPr>
        <p:spPr>
          <a:xfrm>
            <a:off x="5653480" y="257983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userDrawn="1"/>
        </p:nvSpPr>
        <p:spPr>
          <a:xfrm>
            <a:off x="6524466" y="19722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userDrawn="1"/>
        </p:nvSpPr>
        <p:spPr>
          <a:xfrm>
            <a:off x="6672486" y="280137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userDrawn="1"/>
        </p:nvSpPr>
        <p:spPr>
          <a:xfrm>
            <a:off x="6440497" y="31830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userDrawn="1"/>
        </p:nvSpPr>
        <p:spPr>
          <a:xfrm>
            <a:off x="6624897" y="317469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userDrawn="1"/>
        </p:nvSpPr>
        <p:spPr>
          <a:xfrm>
            <a:off x="6297730" y="323064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userDrawn="1"/>
        </p:nvSpPr>
        <p:spPr>
          <a:xfrm>
            <a:off x="7107756" y="313871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userDrawn="1"/>
        </p:nvSpPr>
        <p:spPr>
          <a:xfrm>
            <a:off x="8515944" y="303988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userDrawn="1"/>
        </p:nvSpPr>
        <p:spPr>
          <a:xfrm>
            <a:off x="5781155" y="370955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userDrawn="1"/>
        </p:nvSpPr>
        <p:spPr>
          <a:xfrm>
            <a:off x="5700377" y="346293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userDrawn="1"/>
        </p:nvSpPr>
        <p:spPr>
          <a:xfrm>
            <a:off x="7806752" y="3544002"/>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userDrawn="1"/>
        </p:nvSpPr>
        <p:spPr>
          <a:xfrm>
            <a:off x="6639715" y="340875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userDrawn="1"/>
        </p:nvSpPr>
        <p:spPr>
          <a:xfrm>
            <a:off x="6378796" y="289306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userDrawn="1"/>
        </p:nvSpPr>
        <p:spPr>
          <a:xfrm>
            <a:off x="6441499" y="269208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userDrawn="1"/>
        </p:nvSpPr>
        <p:spPr>
          <a:xfrm>
            <a:off x="7481140" y="252514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userDrawn="1"/>
        </p:nvSpPr>
        <p:spPr>
          <a:xfrm>
            <a:off x="7993448" y="181956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userDrawn="1"/>
        </p:nvSpPr>
        <p:spPr>
          <a:xfrm>
            <a:off x="6918011" y="24627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userDrawn="1"/>
        </p:nvSpPr>
        <p:spPr>
          <a:xfrm>
            <a:off x="6703143" y="128993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userDrawn="1"/>
        </p:nvSpPr>
        <p:spPr>
          <a:xfrm>
            <a:off x="7267262" y="2782911"/>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userDrawn="1"/>
        </p:nvSpPr>
        <p:spPr>
          <a:xfrm>
            <a:off x="8147163" y="404445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userDrawn="1"/>
        </p:nvSpPr>
        <p:spPr>
          <a:xfrm>
            <a:off x="7590430" y="218466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userDrawn="1"/>
        </p:nvSpPr>
        <p:spPr>
          <a:xfrm>
            <a:off x="8228935" y="348198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userDrawn="1"/>
        </p:nvSpPr>
        <p:spPr>
          <a:xfrm>
            <a:off x="8322784" y="376131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userDrawn="1"/>
        </p:nvSpPr>
        <p:spPr>
          <a:xfrm>
            <a:off x="7829284" y="413257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userDrawn="1"/>
        </p:nvSpPr>
        <p:spPr>
          <a:xfrm>
            <a:off x="8690306" y="389034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userDrawn="1"/>
        </p:nvSpPr>
        <p:spPr>
          <a:xfrm>
            <a:off x="8963851" y="459603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userDrawn="1"/>
        </p:nvSpPr>
        <p:spPr>
          <a:xfrm>
            <a:off x="9010826" y="48364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userDrawn="1"/>
        </p:nvSpPr>
        <p:spPr>
          <a:xfrm>
            <a:off x="8901835" y="484281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userDrawn="1"/>
        </p:nvSpPr>
        <p:spPr>
          <a:xfrm>
            <a:off x="8683354" y="508936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userDrawn="1"/>
        </p:nvSpPr>
        <p:spPr>
          <a:xfrm>
            <a:off x="8462011" y="499641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userDrawn="1"/>
        </p:nvSpPr>
        <p:spPr>
          <a:xfrm>
            <a:off x="7889212" y="142727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userDrawn="1"/>
        </p:nvSpPr>
        <p:spPr>
          <a:xfrm>
            <a:off x="7946594" y="97642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userDrawn="1"/>
        </p:nvSpPr>
        <p:spPr>
          <a:xfrm>
            <a:off x="7959265" y="83531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userDrawn="1"/>
        </p:nvSpPr>
        <p:spPr>
          <a:xfrm>
            <a:off x="8477591" y="88336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userDrawn="1"/>
        </p:nvSpPr>
        <p:spPr>
          <a:xfrm>
            <a:off x="7293272" y="98253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userDrawn="1"/>
        </p:nvSpPr>
        <p:spPr>
          <a:xfrm>
            <a:off x="6602139" y="86315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userDrawn="1"/>
        </p:nvSpPr>
        <p:spPr>
          <a:xfrm>
            <a:off x="6775172" y="165563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userDrawn="1"/>
        </p:nvSpPr>
        <p:spPr>
          <a:xfrm>
            <a:off x="5374161" y="139309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userDrawn="1"/>
        </p:nvSpPr>
        <p:spPr>
          <a:xfrm>
            <a:off x="5165083" y="160751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userDrawn="1"/>
        </p:nvSpPr>
        <p:spPr>
          <a:xfrm>
            <a:off x="5003596" y="181886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userDrawn="1"/>
        </p:nvSpPr>
        <p:spPr>
          <a:xfrm>
            <a:off x="4729957" y="211214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userDrawn="1"/>
        </p:nvSpPr>
        <p:spPr>
          <a:xfrm>
            <a:off x="4968707" y="201698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userDrawn="1"/>
        </p:nvSpPr>
        <p:spPr>
          <a:xfrm>
            <a:off x="4748238" y="224967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userDrawn="1"/>
        </p:nvSpPr>
        <p:spPr>
          <a:xfrm>
            <a:off x="5357229" y="19722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userDrawn="1"/>
        </p:nvSpPr>
        <p:spPr>
          <a:xfrm>
            <a:off x="5531881" y="195426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userDrawn="1"/>
        </p:nvSpPr>
        <p:spPr>
          <a:xfrm>
            <a:off x="5445495" y="208118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userDrawn="1"/>
        </p:nvSpPr>
        <p:spPr>
          <a:xfrm>
            <a:off x="5392442" y="215324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userDrawn="1"/>
        </p:nvSpPr>
        <p:spPr>
          <a:xfrm>
            <a:off x="5322340" y="2311862"/>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userDrawn="1"/>
        </p:nvSpPr>
        <p:spPr>
          <a:xfrm>
            <a:off x="5554070" y="23123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userDrawn="1"/>
        </p:nvSpPr>
        <p:spPr>
          <a:xfrm>
            <a:off x="8776880" y="446782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userDrawn="1"/>
        </p:nvSpPr>
        <p:spPr>
          <a:xfrm>
            <a:off x="8841359" y="449323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userDrawn="1"/>
        </p:nvSpPr>
        <p:spPr>
          <a:xfrm>
            <a:off x="8753438" y="451276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Box 101"/>
          <p:cNvSpPr txBox="1"/>
          <p:nvPr userDrawn="1"/>
        </p:nvSpPr>
        <p:spPr>
          <a:xfrm>
            <a:off x="5392442" y="1328150"/>
            <a:ext cx="590226" cy="215444"/>
          </a:xfrm>
          <a:prstGeom prst="rect">
            <a:avLst/>
          </a:prstGeom>
          <a:noFill/>
        </p:spPr>
        <p:txBody>
          <a:bodyPr wrap="none" rtlCol="0">
            <a:spAutoFit/>
          </a:bodyPr>
          <a:lstStyle/>
          <a:p>
            <a:r>
              <a:rPr lang="en-US" sz="800" dirty="0" smtClean="0">
                <a:latin typeface="Calibri Light" panose="020F0302020204030204" pitchFamily="34" charset="0"/>
              </a:rPr>
              <a:t>Aberdeen</a:t>
            </a:r>
            <a:endParaRPr lang="en-US" sz="800" dirty="0">
              <a:latin typeface="Calibri Light" panose="020F0302020204030204" pitchFamily="34" charset="0"/>
            </a:endParaRPr>
          </a:p>
        </p:txBody>
      </p:sp>
      <p:sp>
        <p:nvSpPr>
          <p:cNvPr id="103" name="TextBox 102"/>
          <p:cNvSpPr txBox="1"/>
          <p:nvPr userDrawn="1"/>
        </p:nvSpPr>
        <p:spPr>
          <a:xfrm>
            <a:off x="5189725" y="1549023"/>
            <a:ext cx="532518" cy="215444"/>
          </a:xfrm>
          <a:prstGeom prst="rect">
            <a:avLst/>
          </a:prstGeom>
          <a:noFill/>
        </p:spPr>
        <p:txBody>
          <a:bodyPr wrap="none" rtlCol="0">
            <a:spAutoFit/>
          </a:bodyPr>
          <a:lstStyle/>
          <a:p>
            <a:r>
              <a:rPr lang="en-US" sz="800" dirty="0">
                <a:latin typeface="Calibri Light" panose="020F0302020204030204" pitchFamily="34" charset="0"/>
              </a:rPr>
              <a:t>Glasgow</a:t>
            </a:r>
          </a:p>
        </p:txBody>
      </p:sp>
      <p:sp>
        <p:nvSpPr>
          <p:cNvPr id="104" name="TextBox 103"/>
          <p:cNvSpPr txBox="1"/>
          <p:nvPr userDrawn="1"/>
        </p:nvSpPr>
        <p:spPr>
          <a:xfrm>
            <a:off x="5008509" y="1750348"/>
            <a:ext cx="487634" cy="215444"/>
          </a:xfrm>
          <a:prstGeom prst="rect">
            <a:avLst/>
          </a:prstGeom>
          <a:noFill/>
        </p:spPr>
        <p:txBody>
          <a:bodyPr wrap="none" rtlCol="0">
            <a:spAutoFit/>
          </a:bodyPr>
          <a:lstStyle/>
          <a:p>
            <a:r>
              <a:rPr lang="en-US" sz="800" dirty="0">
                <a:latin typeface="Calibri Light" panose="020F0302020204030204" pitchFamily="34" charset="0"/>
              </a:rPr>
              <a:t>Belfast </a:t>
            </a:r>
          </a:p>
        </p:txBody>
      </p:sp>
      <p:sp>
        <p:nvSpPr>
          <p:cNvPr id="105" name="TextBox 104"/>
          <p:cNvSpPr txBox="1"/>
          <p:nvPr userDrawn="1"/>
        </p:nvSpPr>
        <p:spPr>
          <a:xfrm>
            <a:off x="4588762" y="1932353"/>
            <a:ext cx="450764" cy="215444"/>
          </a:xfrm>
          <a:prstGeom prst="rect">
            <a:avLst/>
          </a:prstGeom>
          <a:noFill/>
        </p:spPr>
        <p:txBody>
          <a:bodyPr wrap="none" rtlCol="0">
            <a:spAutoFit/>
          </a:bodyPr>
          <a:lstStyle/>
          <a:p>
            <a:r>
              <a:rPr lang="en-US" sz="800">
                <a:latin typeface="Calibri Light" panose="020F0302020204030204" pitchFamily="34" charset="0"/>
              </a:rPr>
              <a:t>Dublin</a:t>
            </a:r>
            <a:endParaRPr lang="en-US" sz="800" dirty="0">
              <a:latin typeface="Calibri Light" panose="020F0302020204030204" pitchFamily="34" charset="0"/>
            </a:endParaRPr>
          </a:p>
        </p:txBody>
      </p:sp>
      <p:sp>
        <p:nvSpPr>
          <p:cNvPr id="106" name="TextBox 105"/>
          <p:cNvSpPr txBox="1"/>
          <p:nvPr userDrawn="1"/>
        </p:nvSpPr>
        <p:spPr>
          <a:xfrm>
            <a:off x="4262771" y="2037098"/>
            <a:ext cx="543739" cy="215444"/>
          </a:xfrm>
          <a:prstGeom prst="rect">
            <a:avLst/>
          </a:prstGeom>
          <a:noFill/>
        </p:spPr>
        <p:txBody>
          <a:bodyPr wrap="none" rtlCol="0">
            <a:spAutoFit/>
          </a:bodyPr>
          <a:lstStyle/>
          <a:p>
            <a:r>
              <a:rPr lang="en-US" sz="800">
                <a:latin typeface="Calibri Light" panose="020F0302020204030204" pitchFamily="34" charset="0"/>
              </a:rPr>
              <a:t>Shannon</a:t>
            </a:r>
            <a:endParaRPr lang="en-US" sz="800" dirty="0">
              <a:latin typeface="Calibri Light" panose="020F0302020204030204" pitchFamily="34" charset="0"/>
            </a:endParaRPr>
          </a:p>
        </p:txBody>
      </p:sp>
      <p:sp>
        <p:nvSpPr>
          <p:cNvPr id="107" name="TextBox 106"/>
          <p:cNvSpPr txBox="1"/>
          <p:nvPr userDrawn="1"/>
        </p:nvSpPr>
        <p:spPr>
          <a:xfrm>
            <a:off x="4434292" y="2180223"/>
            <a:ext cx="372218" cy="215444"/>
          </a:xfrm>
          <a:prstGeom prst="rect">
            <a:avLst/>
          </a:prstGeom>
          <a:noFill/>
        </p:spPr>
        <p:txBody>
          <a:bodyPr wrap="none" rtlCol="0">
            <a:spAutoFit/>
          </a:bodyPr>
          <a:lstStyle/>
          <a:p>
            <a:r>
              <a:rPr lang="en-US" sz="800">
                <a:latin typeface="Calibri Light" panose="020F0302020204030204" pitchFamily="34" charset="0"/>
              </a:rPr>
              <a:t>Cork</a:t>
            </a:r>
            <a:endParaRPr lang="en-US" sz="800" dirty="0">
              <a:latin typeface="Calibri Light" panose="020F0302020204030204" pitchFamily="34" charset="0"/>
            </a:endParaRPr>
          </a:p>
        </p:txBody>
      </p:sp>
      <p:sp>
        <p:nvSpPr>
          <p:cNvPr id="108" name="TextBox 107"/>
          <p:cNvSpPr txBox="1"/>
          <p:nvPr userDrawn="1"/>
        </p:nvSpPr>
        <p:spPr>
          <a:xfrm>
            <a:off x="4775567" y="1854588"/>
            <a:ext cx="702436" cy="215444"/>
          </a:xfrm>
          <a:prstGeom prst="rect">
            <a:avLst/>
          </a:prstGeom>
          <a:noFill/>
        </p:spPr>
        <p:txBody>
          <a:bodyPr wrap="none" rtlCol="0">
            <a:spAutoFit/>
          </a:bodyPr>
          <a:lstStyle/>
          <a:p>
            <a:r>
              <a:rPr lang="en-US" sz="800">
                <a:latin typeface="Calibri Light" panose="020F0302020204030204" pitchFamily="34" charset="0"/>
              </a:rPr>
              <a:t>Manchester </a:t>
            </a:r>
            <a:endParaRPr lang="en-US" sz="800" dirty="0">
              <a:latin typeface="Calibri Light" panose="020F0302020204030204" pitchFamily="34" charset="0"/>
            </a:endParaRPr>
          </a:p>
        </p:txBody>
      </p:sp>
      <p:sp>
        <p:nvSpPr>
          <p:cNvPr id="109" name="TextBox 108"/>
          <p:cNvSpPr txBox="1"/>
          <p:nvPr userDrawn="1"/>
        </p:nvSpPr>
        <p:spPr>
          <a:xfrm>
            <a:off x="5561818" y="1893323"/>
            <a:ext cx="346570" cy="215444"/>
          </a:xfrm>
          <a:prstGeom prst="rect">
            <a:avLst/>
          </a:prstGeom>
          <a:noFill/>
        </p:spPr>
        <p:txBody>
          <a:bodyPr wrap="none" rtlCol="0">
            <a:spAutoFit/>
          </a:bodyPr>
          <a:lstStyle/>
          <a:p>
            <a:r>
              <a:rPr lang="en-US" sz="800">
                <a:latin typeface="Calibri Light" panose="020F0302020204030204" pitchFamily="34" charset="0"/>
              </a:rPr>
              <a:t>Hull</a:t>
            </a:r>
            <a:endParaRPr lang="en-US" sz="800" dirty="0">
              <a:latin typeface="Calibri Light" panose="020F0302020204030204" pitchFamily="34" charset="0"/>
            </a:endParaRPr>
          </a:p>
        </p:txBody>
      </p:sp>
      <p:sp>
        <p:nvSpPr>
          <p:cNvPr id="110" name="TextBox 109"/>
          <p:cNvSpPr txBox="1"/>
          <p:nvPr userDrawn="1"/>
        </p:nvSpPr>
        <p:spPr>
          <a:xfrm>
            <a:off x="5443684" y="1990331"/>
            <a:ext cx="756938" cy="215444"/>
          </a:xfrm>
          <a:prstGeom prst="rect">
            <a:avLst/>
          </a:prstGeom>
          <a:noFill/>
        </p:spPr>
        <p:txBody>
          <a:bodyPr wrap="none" rtlCol="0">
            <a:spAutoFit/>
          </a:bodyPr>
          <a:lstStyle/>
          <a:p>
            <a:r>
              <a:rPr lang="en-US" sz="800" dirty="0">
                <a:latin typeface="Calibri Light" panose="020F0302020204030204" pitchFamily="34" charset="0"/>
              </a:rPr>
              <a:t>East Midlands</a:t>
            </a:r>
          </a:p>
        </p:txBody>
      </p:sp>
      <p:sp>
        <p:nvSpPr>
          <p:cNvPr id="111" name="TextBox 110"/>
          <p:cNvSpPr txBox="1"/>
          <p:nvPr userDrawn="1"/>
        </p:nvSpPr>
        <p:spPr>
          <a:xfrm>
            <a:off x="4777422" y="2094485"/>
            <a:ext cx="684803" cy="215444"/>
          </a:xfrm>
          <a:prstGeom prst="rect">
            <a:avLst/>
          </a:prstGeom>
          <a:noFill/>
        </p:spPr>
        <p:txBody>
          <a:bodyPr wrap="none" rtlCol="0">
            <a:spAutoFit/>
          </a:bodyPr>
          <a:lstStyle/>
          <a:p>
            <a:r>
              <a:rPr lang="en-US" sz="800">
                <a:latin typeface="Calibri Light" panose="020F0302020204030204" pitchFamily="34" charset="0"/>
              </a:rPr>
              <a:t>Birmingham</a:t>
            </a:r>
            <a:endParaRPr lang="en-US" sz="800" dirty="0">
              <a:latin typeface="Calibri Light" panose="020F0302020204030204" pitchFamily="34" charset="0"/>
            </a:endParaRPr>
          </a:p>
        </p:txBody>
      </p:sp>
      <p:sp>
        <p:nvSpPr>
          <p:cNvPr id="112" name="TextBox 111"/>
          <p:cNvSpPr txBox="1"/>
          <p:nvPr userDrawn="1"/>
        </p:nvSpPr>
        <p:spPr>
          <a:xfrm>
            <a:off x="4942105" y="2240015"/>
            <a:ext cx="445956" cy="215444"/>
          </a:xfrm>
          <a:prstGeom prst="rect">
            <a:avLst/>
          </a:prstGeom>
          <a:noFill/>
        </p:spPr>
        <p:txBody>
          <a:bodyPr wrap="none" rtlCol="0">
            <a:spAutoFit/>
          </a:bodyPr>
          <a:lstStyle/>
          <a:p>
            <a:r>
              <a:rPr lang="en-US" sz="800">
                <a:latin typeface="Calibri Light" panose="020F0302020204030204" pitchFamily="34" charset="0"/>
              </a:rPr>
              <a:t>Bristol</a:t>
            </a:r>
            <a:endParaRPr lang="en-US" sz="800" dirty="0">
              <a:latin typeface="Calibri Light" panose="020F0302020204030204" pitchFamily="34" charset="0"/>
            </a:endParaRPr>
          </a:p>
        </p:txBody>
      </p:sp>
      <p:sp>
        <p:nvSpPr>
          <p:cNvPr id="113" name="TextBox 112"/>
          <p:cNvSpPr txBox="1"/>
          <p:nvPr userDrawn="1"/>
        </p:nvSpPr>
        <p:spPr>
          <a:xfrm>
            <a:off x="5227286" y="2330737"/>
            <a:ext cx="492443" cy="215444"/>
          </a:xfrm>
          <a:prstGeom prst="rect">
            <a:avLst/>
          </a:prstGeom>
          <a:noFill/>
        </p:spPr>
        <p:txBody>
          <a:bodyPr wrap="none" rtlCol="0">
            <a:spAutoFit/>
          </a:bodyPr>
          <a:lstStyle/>
          <a:p>
            <a:r>
              <a:rPr lang="en-US" sz="800" dirty="0">
                <a:latin typeface="Calibri Light" panose="020F0302020204030204" pitchFamily="34" charset="0"/>
              </a:rPr>
              <a:t>London</a:t>
            </a:r>
          </a:p>
        </p:txBody>
      </p:sp>
      <p:sp>
        <p:nvSpPr>
          <p:cNvPr id="114" name="TextBox 113"/>
          <p:cNvSpPr txBox="1"/>
          <p:nvPr userDrawn="1"/>
        </p:nvSpPr>
        <p:spPr>
          <a:xfrm>
            <a:off x="6018271" y="2004443"/>
            <a:ext cx="667170" cy="215444"/>
          </a:xfrm>
          <a:prstGeom prst="rect">
            <a:avLst/>
          </a:prstGeom>
          <a:noFill/>
        </p:spPr>
        <p:txBody>
          <a:bodyPr wrap="none" rtlCol="0">
            <a:spAutoFit/>
          </a:bodyPr>
          <a:lstStyle/>
          <a:p>
            <a:r>
              <a:rPr lang="en-US" sz="800">
                <a:latin typeface="Calibri Light" panose="020F0302020204030204" pitchFamily="34" charset="0"/>
              </a:rPr>
              <a:t>Amsterdam</a:t>
            </a:r>
            <a:endParaRPr lang="en-US" sz="800" dirty="0">
              <a:latin typeface="Calibri Light" panose="020F0302020204030204" pitchFamily="34" charset="0"/>
            </a:endParaRPr>
          </a:p>
        </p:txBody>
      </p:sp>
      <p:sp>
        <p:nvSpPr>
          <p:cNvPr id="115" name="TextBox 114"/>
          <p:cNvSpPr txBox="1"/>
          <p:nvPr userDrawn="1"/>
        </p:nvSpPr>
        <p:spPr>
          <a:xfrm>
            <a:off x="5455227" y="2133220"/>
            <a:ext cx="628698" cy="215444"/>
          </a:xfrm>
          <a:prstGeom prst="rect">
            <a:avLst/>
          </a:prstGeom>
          <a:noFill/>
        </p:spPr>
        <p:txBody>
          <a:bodyPr wrap="none" rtlCol="0">
            <a:spAutoFit/>
          </a:bodyPr>
          <a:lstStyle/>
          <a:p>
            <a:r>
              <a:rPr lang="en-US" sz="800">
                <a:latin typeface="Calibri Light" panose="020F0302020204030204" pitchFamily="34" charset="0"/>
              </a:rPr>
              <a:t>Rotterdam</a:t>
            </a:r>
            <a:endParaRPr lang="en-US" sz="800" dirty="0">
              <a:latin typeface="Calibri Light" panose="020F0302020204030204" pitchFamily="34" charset="0"/>
            </a:endParaRPr>
          </a:p>
        </p:txBody>
      </p:sp>
      <p:sp>
        <p:nvSpPr>
          <p:cNvPr id="116" name="TextBox 115"/>
          <p:cNvSpPr txBox="1"/>
          <p:nvPr userDrawn="1"/>
        </p:nvSpPr>
        <p:spPr>
          <a:xfrm>
            <a:off x="5549767" y="2204063"/>
            <a:ext cx="540533" cy="215444"/>
          </a:xfrm>
          <a:prstGeom prst="rect">
            <a:avLst/>
          </a:prstGeom>
          <a:noFill/>
        </p:spPr>
        <p:txBody>
          <a:bodyPr wrap="none" rtlCol="0">
            <a:spAutoFit/>
          </a:bodyPr>
          <a:lstStyle/>
          <a:p>
            <a:r>
              <a:rPr lang="en-US" sz="800">
                <a:latin typeface="Calibri Light" panose="020F0302020204030204" pitchFamily="34" charset="0"/>
              </a:rPr>
              <a:t>Antwerp</a:t>
            </a:r>
            <a:endParaRPr lang="en-US" sz="800" dirty="0">
              <a:latin typeface="Calibri Light" panose="020F0302020204030204" pitchFamily="34" charset="0"/>
            </a:endParaRPr>
          </a:p>
        </p:txBody>
      </p:sp>
      <p:sp>
        <p:nvSpPr>
          <p:cNvPr id="117" name="TextBox 116"/>
          <p:cNvSpPr txBox="1"/>
          <p:nvPr userDrawn="1"/>
        </p:nvSpPr>
        <p:spPr>
          <a:xfrm>
            <a:off x="5558899" y="2283724"/>
            <a:ext cx="543739" cy="215444"/>
          </a:xfrm>
          <a:prstGeom prst="rect">
            <a:avLst/>
          </a:prstGeom>
          <a:noFill/>
        </p:spPr>
        <p:txBody>
          <a:bodyPr wrap="none" rtlCol="0">
            <a:spAutoFit/>
          </a:bodyPr>
          <a:lstStyle/>
          <a:p>
            <a:r>
              <a:rPr lang="en-US" sz="800" dirty="0">
                <a:latin typeface="Calibri Light" panose="020F0302020204030204" pitchFamily="34" charset="0"/>
              </a:rPr>
              <a:t>Brussels </a:t>
            </a:r>
          </a:p>
        </p:txBody>
      </p:sp>
      <p:sp>
        <p:nvSpPr>
          <p:cNvPr id="118" name="TextBox 117"/>
          <p:cNvSpPr txBox="1"/>
          <p:nvPr userDrawn="1"/>
        </p:nvSpPr>
        <p:spPr>
          <a:xfrm>
            <a:off x="5597459" y="2388565"/>
            <a:ext cx="346570" cy="215444"/>
          </a:xfrm>
          <a:prstGeom prst="rect">
            <a:avLst/>
          </a:prstGeom>
          <a:noFill/>
        </p:spPr>
        <p:txBody>
          <a:bodyPr wrap="none" rtlCol="0">
            <a:spAutoFit/>
          </a:bodyPr>
          <a:lstStyle/>
          <a:p>
            <a:r>
              <a:rPr lang="en-US" sz="800">
                <a:latin typeface="Calibri Light" panose="020F0302020204030204" pitchFamily="34" charset="0"/>
              </a:rPr>
              <a:t>Lille</a:t>
            </a:r>
            <a:endParaRPr lang="en-US" sz="800" dirty="0">
              <a:latin typeface="Calibri Light" panose="020F0302020204030204" pitchFamily="34" charset="0"/>
            </a:endParaRPr>
          </a:p>
        </p:txBody>
      </p:sp>
      <p:sp>
        <p:nvSpPr>
          <p:cNvPr id="119" name="TextBox 118"/>
          <p:cNvSpPr txBox="1"/>
          <p:nvPr userDrawn="1"/>
        </p:nvSpPr>
        <p:spPr>
          <a:xfrm>
            <a:off x="5176901" y="2512459"/>
            <a:ext cx="545342" cy="215444"/>
          </a:xfrm>
          <a:prstGeom prst="rect">
            <a:avLst/>
          </a:prstGeom>
          <a:noFill/>
        </p:spPr>
        <p:txBody>
          <a:bodyPr wrap="none" rtlCol="0">
            <a:spAutoFit/>
          </a:bodyPr>
          <a:lstStyle/>
          <a:p>
            <a:r>
              <a:rPr lang="en-US" sz="800">
                <a:latin typeface="Calibri Light" panose="020F0302020204030204" pitchFamily="34" charset="0"/>
              </a:rPr>
              <a:t>Le Havre</a:t>
            </a:r>
            <a:endParaRPr lang="en-US" sz="800" dirty="0">
              <a:latin typeface="Calibri Light" panose="020F0302020204030204" pitchFamily="34" charset="0"/>
            </a:endParaRPr>
          </a:p>
        </p:txBody>
      </p:sp>
      <p:sp>
        <p:nvSpPr>
          <p:cNvPr id="120" name="TextBox 119"/>
          <p:cNvSpPr txBox="1"/>
          <p:nvPr userDrawn="1"/>
        </p:nvSpPr>
        <p:spPr>
          <a:xfrm>
            <a:off x="5476672" y="2623472"/>
            <a:ext cx="383438" cy="215444"/>
          </a:xfrm>
          <a:prstGeom prst="rect">
            <a:avLst/>
          </a:prstGeom>
          <a:noFill/>
        </p:spPr>
        <p:txBody>
          <a:bodyPr wrap="none" rtlCol="0">
            <a:spAutoFit/>
          </a:bodyPr>
          <a:lstStyle/>
          <a:p>
            <a:r>
              <a:rPr lang="en-US" sz="800">
                <a:latin typeface="Calibri Light" panose="020F0302020204030204" pitchFamily="34" charset="0"/>
              </a:rPr>
              <a:t>Paris</a:t>
            </a:r>
            <a:endParaRPr lang="en-US" sz="800" dirty="0">
              <a:latin typeface="Calibri Light" panose="020F0302020204030204" pitchFamily="34" charset="0"/>
            </a:endParaRPr>
          </a:p>
        </p:txBody>
      </p:sp>
      <p:sp>
        <p:nvSpPr>
          <p:cNvPr id="121" name="TextBox 120"/>
          <p:cNvSpPr txBox="1"/>
          <p:nvPr userDrawn="1"/>
        </p:nvSpPr>
        <p:spPr>
          <a:xfrm>
            <a:off x="6230835" y="2240942"/>
            <a:ext cx="647934" cy="215444"/>
          </a:xfrm>
          <a:prstGeom prst="rect">
            <a:avLst/>
          </a:prstGeom>
          <a:noFill/>
        </p:spPr>
        <p:txBody>
          <a:bodyPr wrap="none" rtlCol="0">
            <a:spAutoFit/>
          </a:bodyPr>
          <a:lstStyle/>
          <a:p>
            <a:r>
              <a:rPr lang="en-US" sz="800">
                <a:latin typeface="Calibri Light" panose="020F0302020204030204" pitchFamily="34" charset="0"/>
              </a:rPr>
              <a:t>Düsseldorf </a:t>
            </a:r>
            <a:endParaRPr lang="en-US" sz="800" dirty="0">
              <a:latin typeface="Calibri Light" panose="020F0302020204030204" pitchFamily="34" charset="0"/>
            </a:endParaRPr>
          </a:p>
        </p:txBody>
      </p:sp>
      <p:sp>
        <p:nvSpPr>
          <p:cNvPr id="122" name="TextBox 121"/>
          <p:cNvSpPr txBox="1"/>
          <p:nvPr userDrawn="1"/>
        </p:nvSpPr>
        <p:spPr>
          <a:xfrm>
            <a:off x="6123938" y="2331482"/>
            <a:ext cx="647934" cy="215444"/>
          </a:xfrm>
          <a:prstGeom prst="rect">
            <a:avLst/>
          </a:prstGeom>
          <a:noFill/>
        </p:spPr>
        <p:txBody>
          <a:bodyPr wrap="none" rtlCol="0">
            <a:spAutoFit/>
          </a:bodyPr>
          <a:lstStyle/>
          <a:p>
            <a:r>
              <a:rPr lang="en-US" sz="800">
                <a:latin typeface="Calibri Light" panose="020F0302020204030204" pitchFamily="34" charset="0"/>
              </a:rPr>
              <a:t>Maastricht </a:t>
            </a:r>
            <a:endParaRPr lang="en-US" sz="800" dirty="0">
              <a:latin typeface="Calibri Light" panose="020F0302020204030204" pitchFamily="34" charset="0"/>
            </a:endParaRPr>
          </a:p>
        </p:txBody>
      </p:sp>
      <p:sp>
        <p:nvSpPr>
          <p:cNvPr id="123" name="TextBox 122"/>
          <p:cNvSpPr txBox="1"/>
          <p:nvPr userDrawn="1"/>
        </p:nvSpPr>
        <p:spPr>
          <a:xfrm>
            <a:off x="5660067" y="2540741"/>
            <a:ext cx="699230" cy="215444"/>
          </a:xfrm>
          <a:prstGeom prst="rect">
            <a:avLst/>
          </a:prstGeom>
          <a:noFill/>
        </p:spPr>
        <p:txBody>
          <a:bodyPr wrap="none" rtlCol="0">
            <a:spAutoFit/>
          </a:bodyPr>
          <a:lstStyle/>
          <a:p>
            <a:r>
              <a:rPr lang="en-US" sz="800">
                <a:latin typeface="Calibri Light" panose="020F0302020204030204" pitchFamily="34" charset="0"/>
              </a:rPr>
              <a:t>Luxembourg</a:t>
            </a:r>
            <a:endParaRPr lang="en-US" sz="800" dirty="0">
              <a:latin typeface="Calibri Light" panose="020F0302020204030204" pitchFamily="34" charset="0"/>
            </a:endParaRPr>
          </a:p>
        </p:txBody>
      </p:sp>
      <p:sp>
        <p:nvSpPr>
          <p:cNvPr id="124" name="TextBox 123"/>
          <p:cNvSpPr txBox="1"/>
          <p:nvPr userDrawn="1"/>
        </p:nvSpPr>
        <p:spPr>
          <a:xfrm>
            <a:off x="6408723" y="2405067"/>
            <a:ext cx="587020" cy="215444"/>
          </a:xfrm>
          <a:prstGeom prst="rect">
            <a:avLst/>
          </a:prstGeom>
          <a:noFill/>
        </p:spPr>
        <p:txBody>
          <a:bodyPr wrap="none" rtlCol="0">
            <a:spAutoFit/>
          </a:bodyPr>
          <a:lstStyle/>
          <a:p>
            <a:r>
              <a:rPr lang="en-US" sz="800">
                <a:latin typeface="Calibri Light" panose="020F0302020204030204" pitchFamily="34" charset="0"/>
              </a:rPr>
              <a:t>Frankfurt </a:t>
            </a:r>
            <a:endParaRPr lang="en-US" sz="800" dirty="0">
              <a:latin typeface="Calibri Light" panose="020F0302020204030204" pitchFamily="34" charset="0"/>
            </a:endParaRPr>
          </a:p>
        </p:txBody>
      </p:sp>
      <p:sp>
        <p:nvSpPr>
          <p:cNvPr id="125" name="TextBox 124"/>
          <p:cNvSpPr txBox="1"/>
          <p:nvPr userDrawn="1"/>
        </p:nvSpPr>
        <p:spPr>
          <a:xfrm>
            <a:off x="6465769" y="2476831"/>
            <a:ext cx="952505" cy="215444"/>
          </a:xfrm>
          <a:prstGeom prst="rect">
            <a:avLst/>
          </a:prstGeom>
          <a:noFill/>
        </p:spPr>
        <p:txBody>
          <a:bodyPr wrap="none" rtlCol="0">
            <a:spAutoFit/>
          </a:bodyPr>
          <a:lstStyle/>
          <a:p>
            <a:r>
              <a:rPr lang="en-US" sz="800">
                <a:latin typeface="Calibri Light" panose="020F0302020204030204" pitchFamily="34" charset="0"/>
              </a:rPr>
              <a:t>Bad Mergentheim </a:t>
            </a:r>
            <a:endParaRPr lang="en-US" sz="800" dirty="0">
              <a:latin typeface="Calibri Light" panose="020F0302020204030204" pitchFamily="34" charset="0"/>
            </a:endParaRPr>
          </a:p>
        </p:txBody>
      </p:sp>
      <p:sp>
        <p:nvSpPr>
          <p:cNvPr id="126" name="TextBox 125"/>
          <p:cNvSpPr txBox="1"/>
          <p:nvPr userDrawn="1"/>
        </p:nvSpPr>
        <p:spPr>
          <a:xfrm>
            <a:off x="5756205" y="2762097"/>
            <a:ext cx="596638" cy="215444"/>
          </a:xfrm>
          <a:prstGeom prst="rect">
            <a:avLst/>
          </a:prstGeom>
          <a:noFill/>
        </p:spPr>
        <p:txBody>
          <a:bodyPr wrap="none" rtlCol="0">
            <a:spAutoFit/>
          </a:bodyPr>
          <a:lstStyle/>
          <a:p>
            <a:r>
              <a:rPr lang="en-US" sz="800">
                <a:latin typeface="Calibri Light" panose="020F0302020204030204" pitchFamily="34" charset="0"/>
              </a:rPr>
              <a:t>Mulhouse</a:t>
            </a:r>
            <a:endParaRPr lang="en-US" sz="800" dirty="0">
              <a:latin typeface="Calibri Light" panose="020F0302020204030204" pitchFamily="34" charset="0"/>
            </a:endParaRPr>
          </a:p>
        </p:txBody>
      </p:sp>
      <p:sp>
        <p:nvSpPr>
          <p:cNvPr id="127" name="TextBox 126"/>
          <p:cNvSpPr txBox="1"/>
          <p:nvPr userDrawn="1"/>
        </p:nvSpPr>
        <p:spPr>
          <a:xfrm>
            <a:off x="6463676" y="2630556"/>
            <a:ext cx="572593" cy="215444"/>
          </a:xfrm>
          <a:prstGeom prst="rect">
            <a:avLst/>
          </a:prstGeom>
          <a:noFill/>
        </p:spPr>
        <p:txBody>
          <a:bodyPr wrap="none" rtlCol="0">
            <a:spAutoFit/>
          </a:bodyPr>
          <a:lstStyle/>
          <a:p>
            <a:r>
              <a:rPr lang="en-US" sz="800">
                <a:latin typeface="Calibri Light" panose="020F0302020204030204" pitchFamily="34" charset="0"/>
              </a:rPr>
              <a:t>Stuttgart </a:t>
            </a:r>
            <a:endParaRPr lang="en-US" sz="800" dirty="0">
              <a:latin typeface="Calibri Light" panose="020F0302020204030204" pitchFamily="34" charset="0"/>
            </a:endParaRPr>
          </a:p>
        </p:txBody>
      </p:sp>
      <p:sp>
        <p:nvSpPr>
          <p:cNvPr id="128" name="TextBox 127"/>
          <p:cNvSpPr txBox="1"/>
          <p:nvPr userDrawn="1"/>
        </p:nvSpPr>
        <p:spPr>
          <a:xfrm>
            <a:off x="6265420" y="2724982"/>
            <a:ext cx="518091" cy="215444"/>
          </a:xfrm>
          <a:prstGeom prst="rect">
            <a:avLst/>
          </a:prstGeom>
          <a:noFill/>
        </p:spPr>
        <p:txBody>
          <a:bodyPr wrap="none" rtlCol="0">
            <a:spAutoFit/>
          </a:bodyPr>
          <a:lstStyle/>
          <a:p>
            <a:r>
              <a:rPr lang="en-US" sz="800">
                <a:latin typeface="Calibri Light" panose="020F0302020204030204" pitchFamily="34" charset="0"/>
              </a:rPr>
              <a:t>Munich </a:t>
            </a:r>
            <a:endParaRPr lang="en-US" sz="800" dirty="0">
              <a:latin typeface="Calibri Light" panose="020F0302020204030204" pitchFamily="34" charset="0"/>
            </a:endParaRPr>
          </a:p>
        </p:txBody>
      </p:sp>
      <p:sp>
        <p:nvSpPr>
          <p:cNvPr id="129" name="TextBox 128"/>
          <p:cNvSpPr txBox="1"/>
          <p:nvPr userDrawn="1"/>
        </p:nvSpPr>
        <p:spPr>
          <a:xfrm>
            <a:off x="6400960" y="2825062"/>
            <a:ext cx="461986" cy="215444"/>
          </a:xfrm>
          <a:prstGeom prst="rect">
            <a:avLst/>
          </a:prstGeom>
          <a:noFill/>
        </p:spPr>
        <p:txBody>
          <a:bodyPr wrap="none" rtlCol="0">
            <a:spAutoFit/>
          </a:bodyPr>
          <a:lstStyle/>
          <a:p>
            <a:r>
              <a:rPr lang="en-US" sz="800">
                <a:latin typeface="Calibri Light" panose="020F0302020204030204" pitchFamily="34" charset="0"/>
              </a:rPr>
              <a:t>Zürich </a:t>
            </a:r>
            <a:endParaRPr lang="en-US" sz="800" dirty="0">
              <a:latin typeface="Calibri Light" panose="020F0302020204030204" pitchFamily="34" charset="0"/>
            </a:endParaRPr>
          </a:p>
        </p:txBody>
      </p:sp>
      <p:sp>
        <p:nvSpPr>
          <p:cNvPr id="130" name="TextBox 129"/>
          <p:cNvSpPr txBox="1"/>
          <p:nvPr userDrawn="1"/>
        </p:nvSpPr>
        <p:spPr>
          <a:xfrm>
            <a:off x="6937989" y="2386767"/>
            <a:ext cx="473206" cy="215444"/>
          </a:xfrm>
          <a:prstGeom prst="rect">
            <a:avLst/>
          </a:prstGeom>
          <a:noFill/>
        </p:spPr>
        <p:txBody>
          <a:bodyPr wrap="none" rtlCol="0">
            <a:spAutoFit/>
          </a:bodyPr>
          <a:lstStyle/>
          <a:p>
            <a:r>
              <a:rPr lang="en-US" sz="800">
                <a:latin typeface="Calibri Light" panose="020F0302020204030204" pitchFamily="34" charset="0"/>
              </a:rPr>
              <a:t>Prague</a:t>
            </a:r>
            <a:endParaRPr lang="en-US" sz="800" dirty="0">
              <a:latin typeface="Calibri Light" panose="020F0302020204030204" pitchFamily="34" charset="0"/>
            </a:endParaRPr>
          </a:p>
        </p:txBody>
      </p:sp>
      <p:sp>
        <p:nvSpPr>
          <p:cNvPr id="131" name="TextBox 130"/>
          <p:cNvSpPr txBox="1"/>
          <p:nvPr userDrawn="1"/>
        </p:nvSpPr>
        <p:spPr>
          <a:xfrm>
            <a:off x="6649024" y="2553312"/>
            <a:ext cx="601447" cy="215444"/>
          </a:xfrm>
          <a:prstGeom prst="rect">
            <a:avLst/>
          </a:prstGeom>
          <a:noFill/>
        </p:spPr>
        <p:txBody>
          <a:bodyPr wrap="none" rtlCol="0">
            <a:spAutoFit/>
          </a:bodyPr>
          <a:lstStyle/>
          <a:p>
            <a:r>
              <a:rPr lang="en-US" sz="800">
                <a:latin typeface="Calibri Light" panose="020F0302020204030204" pitchFamily="34" charset="0"/>
              </a:rPr>
              <a:t>Nürnberg </a:t>
            </a:r>
            <a:endParaRPr lang="en-US" sz="800" dirty="0">
              <a:latin typeface="Calibri Light" panose="020F0302020204030204" pitchFamily="34" charset="0"/>
            </a:endParaRPr>
          </a:p>
        </p:txBody>
      </p:sp>
      <p:sp>
        <p:nvSpPr>
          <p:cNvPr id="132" name="TextBox 131"/>
          <p:cNvSpPr txBox="1"/>
          <p:nvPr userDrawn="1"/>
        </p:nvSpPr>
        <p:spPr>
          <a:xfrm>
            <a:off x="6517989" y="2094485"/>
            <a:ext cx="609462" cy="215444"/>
          </a:xfrm>
          <a:prstGeom prst="rect">
            <a:avLst/>
          </a:prstGeom>
          <a:noFill/>
        </p:spPr>
        <p:txBody>
          <a:bodyPr wrap="none" rtlCol="0">
            <a:spAutoFit/>
          </a:bodyPr>
          <a:lstStyle/>
          <a:p>
            <a:r>
              <a:rPr lang="en-US" sz="800">
                <a:latin typeface="Calibri Light" panose="020F0302020204030204" pitchFamily="34" charset="0"/>
              </a:rPr>
              <a:t>Hannover </a:t>
            </a:r>
            <a:endParaRPr lang="en-US" sz="800" dirty="0">
              <a:latin typeface="Calibri Light" panose="020F0302020204030204" pitchFamily="34" charset="0"/>
            </a:endParaRPr>
          </a:p>
        </p:txBody>
      </p:sp>
      <p:sp>
        <p:nvSpPr>
          <p:cNvPr id="133" name="TextBox 132"/>
          <p:cNvSpPr txBox="1"/>
          <p:nvPr userDrawn="1"/>
        </p:nvSpPr>
        <p:spPr>
          <a:xfrm>
            <a:off x="6538495" y="1905775"/>
            <a:ext cx="609462" cy="215444"/>
          </a:xfrm>
          <a:prstGeom prst="rect">
            <a:avLst/>
          </a:prstGeom>
          <a:noFill/>
        </p:spPr>
        <p:txBody>
          <a:bodyPr wrap="none" rtlCol="0">
            <a:spAutoFit/>
          </a:bodyPr>
          <a:lstStyle/>
          <a:p>
            <a:r>
              <a:rPr lang="en-US" sz="800">
                <a:latin typeface="Calibri Light" panose="020F0302020204030204" pitchFamily="34" charset="0"/>
              </a:rPr>
              <a:t>Hamburg </a:t>
            </a:r>
            <a:endParaRPr lang="en-US" sz="800" dirty="0">
              <a:latin typeface="Calibri Light" panose="020F0302020204030204" pitchFamily="34" charset="0"/>
            </a:endParaRPr>
          </a:p>
        </p:txBody>
      </p:sp>
      <p:sp>
        <p:nvSpPr>
          <p:cNvPr id="134" name="TextBox 133"/>
          <p:cNvSpPr txBox="1"/>
          <p:nvPr userDrawn="1"/>
        </p:nvSpPr>
        <p:spPr>
          <a:xfrm>
            <a:off x="6153802" y="1580197"/>
            <a:ext cx="702436" cy="215444"/>
          </a:xfrm>
          <a:prstGeom prst="rect">
            <a:avLst/>
          </a:prstGeom>
          <a:noFill/>
        </p:spPr>
        <p:txBody>
          <a:bodyPr wrap="none" rtlCol="0">
            <a:spAutoFit/>
          </a:bodyPr>
          <a:lstStyle/>
          <a:p>
            <a:r>
              <a:rPr lang="en-US" sz="800">
                <a:latin typeface="Calibri Light" panose="020F0302020204030204" pitchFamily="34" charset="0"/>
              </a:rPr>
              <a:t>Copenhagen</a:t>
            </a:r>
            <a:endParaRPr lang="en-US" sz="800" dirty="0">
              <a:latin typeface="Calibri Light" panose="020F0302020204030204" pitchFamily="34" charset="0"/>
            </a:endParaRPr>
          </a:p>
        </p:txBody>
      </p:sp>
      <p:sp>
        <p:nvSpPr>
          <p:cNvPr id="135" name="TextBox 134"/>
          <p:cNvSpPr txBox="1"/>
          <p:nvPr userDrawn="1"/>
        </p:nvSpPr>
        <p:spPr>
          <a:xfrm>
            <a:off x="6737148" y="1228212"/>
            <a:ext cx="598241" cy="215444"/>
          </a:xfrm>
          <a:prstGeom prst="rect">
            <a:avLst/>
          </a:prstGeom>
          <a:noFill/>
        </p:spPr>
        <p:txBody>
          <a:bodyPr wrap="none" rtlCol="0">
            <a:spAutoFit/>
          </a:bodyPr>
          <a:lstStyle/>
          <a:p>
            <a:r>
              <a:rPr lang="en-US" sz="800">
                <a:latin typeface="Calibri Light" panose="020F0302020204030204" pitchFamily="34" charset="0"/>
              </a:rPr>
              <a:t>Göteborg </a:t>
            </a:r>
            <a:endParaRPr lang="en-US" sz="800" dirty="0">
              <a:latin typeface="Calibri Light" panose="020F0302020204030204" pitchFamily="34" charset="0"/>
            </a:endParaRPr>
          </a:p>
        </p:txBody>
      </p:sp>
      <p:sp>
        <p:nvSpPr>
          <p:cNvPr id="136" name="TextBox 135"/>
          <p:cNvSpPr txBox="1"/>
          <p:nvPr userDrawn="1"/>
        </p:nvSpPr>
        <p:spPr>
          <a:xfrm>
            <a:off x="6296786" y="792583"/>
            <a:ext cx="367408" cy="215444"/>
          </a:xfrm>
          <a:prstGeom prst="rect">
            <a:avLst/>
          </a:prstGeom>
          <a:noFill/>
        </p:spPr>
        <p:txBody>
          <a:bodyPr wrap="none" rtlCol="0">
            <a:spAutoFit/>
          </a:bodyPr>
          <a:lstStyle/>
          <a:p>
            <a:r>
              <a:rPr lang="en-US" sz="800">
                <a:latin typeface="Calibri Light" panose="020F0302020204030204" pitchFamily="34" charset="0"/>
              </a:rPr>
              <a:t>Oslo</a:t>
            </a:r>
            <a:endParaRPr lang="en-US" sz="800" dirty="0">
              <a:latin typeface="Calibri Light" panose="020F0302020204030204" pitchFamily="34" charset="0"/>
            </a:endParaRPr>
          </a:p>
        </p:txBody>
      </p:sp>
      <p:sp>
        <p:nvSpPr>
          <p:cNvPr id="137" name="TextBox 136"/>
          <p:cNvSpPr txBox="1"/>
          <p:nvPr userDrawn="1"/>
        </p:nvSpPr>
        <p:spPr>
          <a:xfrm>
            <a:off x="7313217" y="919221"/>
            <a:ext cx="638316" cy="215444"/>
          </a:xfrm>
          <a:prstGeom prst="rect">
            <a:avLst/>
          </a:prstGeom>
          <a:noFill/>
        </p:spPr>
        <p:txBody>
          <a:bodyPr wrap="none" rtlCol="0">
            <a:spAutoFit/>
          </a:bodyPr>
          <a:lstStyle/>
          <a:p>
            <a:r>
              <a:rPr lang="en-US" sz="800">
                <a:latin typeface="Calibri Light" panose="020F0302020204030204" pitchFamily="34" charset="0"/>
              </a:rPr>
              <a:t>Stockholm </a:t>
            </a:r>
            <a:endParaRPr lang="en-US" sz="800" dirty="0">
              <a:latin typeface="Calibri Light" panose="020F0302020204030204" pitchFamily="34" charset="0"/>
            </a:endParaRPr>
          </a:p>
        </p:txBody>
      </p:sp>
      <p:sp>
        <p:nvSpPr>
          <p:cNvPr id="138" name="TextBox 137"/>
          <p:cNvSpPr txBox="1"/>
          <p:nvPr userDrawn="1"/>
        </p:nvSpPr>
        <p:spPr>
          <a:xfrm>
            <a:off x="7978276" y="760985"/>
            <a:ext cx="527709" cy="215444"/>
          </a:xfrm>
          <a:prstGeom prst="rect">
            <a:avLst/>
          </a:prstGeom>
          <a:noFill/>
        </p:spPr>
        <p:txBody>
          <a:bodyPr wrap="none" rtlCol="0">
            <a:spAutoFit/>
          </a:bodyPr>
          <a:lstStyle/>
          <a:p>
            <a:r>
              <a:rPr lang="en-US" sz="800">
                <a:latin typeface="Calibri Light" panose="020F0302020204030204" pitchFamily="34" charset="0"/>
              </a:rPr>
              <a:t>Helsinki </a:t>
            </a:r>
            <a:endParaRPr lang="en-US" sz="800" dirty="0">
              <a:latin typeface="Calibri Light" panose="020F0302020204030204" pitchFamily="34" charset="0"/>
            </a:endParaRPr>
          </a:p>
        </p:txBody>
      </p:sp>
      <p:sp>
        <p:nvSpPr>
          <p:cNvPr id="139" name="TextBox 138"/>
          <p:cNvSpPr txBox="1"/>
          <p:nvPr userDrawn="1"/>
        </p:nvSpPr>
        <p:spPr>
          <a:xfrm>
            <a:off x="7978276" y="918799"/>
            <a:ext cx="455574" cy="215444"/>
          </a:xfrm>
          <a:prstGeom prst="rect">
            <a:avLst/>
          </a:prstGeom>
          <a:noFill/>
        </p:spPr>
        <p:txBody>
          <a:bodyPr wrap="none" rtlCol="0">
            <a:spAutoFit/>
          </a:bodyPr>
          <a:lstStyle/>
          <a:p>
            <a:r>
              <a:rPr lang="en-US" sz="800">
                <a:latin typeface="Calibri Light" panose="020F0302020204030204" pitchFamily="34" charset="0"/>
              </a:rPr>
              <a:t>Tallinn</a:t>
            </a:r>
            <a:endParaRPr lang="en-US" sz="800" dirty="0">
              <a:latin typeface="Calibri Light" panose="020F0302020204030204" pitchFamily="34" charset="0"/>
            </a:endParaRPr>
          </a:p>
        </p:txBody>
      </p:sp>
      <p:sp>
        <p:nvSpPr>
          <p:cNvPr id="140" name="TextBox 139"/>
          <p:cNvSpPr txBox="1"/>
          <p:nvPr userDrawn="1"/>
        </p:nvSpPr>
        <p:spPr>
          <a:xfrm>
            <a:off x="8431425" y="904525"/>
            <a:ext cx="766557" cy="215444"/>
          </a:xfrm>
          <a:prstGeom prst="rect">
            <a:avLst/>
          </a:prstGeom>
          <a:noFill/>
        </p:spPr>
        <p:txBody>
          <a:bodyPr wrap="none" rtlCol="0">
            <a:spAutoFit/>
          </a:bodyPr>
          <a:lstStyle/>
          <a:p>
            <a:r>
              <a:rPr lang="en-US" sz="800" dirty="0">
                <a:latin typeface="Calibri Light" panose="020F0302020204030204" pitchFamily="34" charset="0"/>
              </a:rPr>
              <a:t>St. Petersburg</a:t>
            </a:r>
          </a:p>
        </p:txBody>
      </p:sp>
      <p:sp>
        <p:nvSpPr>
          <p:cNvPr id="141" name="TextBox 140"/>
          <p:cNvSpPr txBox="1"/>
          <p:nvPr userDrawn="1"/>
        </p:nvSpPr>
        <p:spPr>
          <a:xfrm>
            <a:off x="7895619" y="1358235"/>
            <a:ext cx="357790" cy="215444"/>
          </a:xfrm>
          <a:prstGeom prst="rect">
            <a:avLst/>
          </a:prstGeom>
          <a:noFill/>
        </p:spPr>
        <p:txBody>
          <a:bodyPr wrap="none" rtlCol="0">
            <a:spAutoFit/>
          </a:bodyPr>
          <a:lstStyle/>
          <a:p>
            <a:r>
              <a:rPr lang="en-US" sz="800">
                <a:latin typeface="Calibri Light" panose="020F0302020204030204" pitchFamily="34" charset="0"/>
              </a:rPr>
              <a:t>Riga</a:t>
            </a:r>
            <a:endParaRPr lang="en-US" sz="800" dirty="0">
              <a:latin typeface="Calibri Light" panose="020F0302020204030204" pitchFamily="34" charset="0"/>
            </a:endParaRPr>
          </a:p>
        </p:txBody>
      </p:sp>
      <p:sp>
        <p:nvSpPr>
          <p:cNvPr id="142" name="TextBox 141"/>
          <p:cNvSpPr txBox="1"/>
          <p:nvPr userDrawn="1"/>
        </p:nvSpPr>
        <p:spPr>
          <a:xfrm>
            <a:off x="7999798" y="1746866"/>
            <a:ext cx="453970" cy="215444"/>
          </a:xfrm>
          <a:prstGeom prst="rect">
            <a:avLst/>
          </a:prstGeom>
          <a:noFill/>
        </p:spPr>
        <p:txBody>
          <a:bodyPr wrap="none" rtlCol="0">
            <a:spAutoFit/>
          </a:bodyPr>
          <a:lstStyle/>
          <a:p>
            <a:r>
              <a:rPr lang="en-US" sz="800">
                <a:latin typeface="Calibri Light" panose="020F0302020204030204" pitchFamily="34" charset="0"/>
              </a:rPr>
              <a:t>Vilnius</a:t>
            </a:r>
            <a:endParaRPr lang="en-US" sz="800" dirty="0">
              <a:latin typeface="Calibri Light" panose="020F0302020204030204" pitchFamily="34" charset="0"/>
            </a:endParaRPr>
          </a:p>
        </p:txBody>
      </p:sp>
      <p:sp>
        <p:nvSpPr>
          <p:cNvPr id="143" name="TextBox 142"/>
          <p:cNvSpPr txBox="1"/>
          <p:nvPr userDrawn="1"/>
        </p:nvSpPr>
        <p:spPr>
          <a:xfrm>
            <a:off x="7607822" y="2112165"/>
            <a:ext cx="518091" cy="215444"/>
          </a:xfrm>
          <a:prstGeom prst="rect">
            <a:avLst/>
          </a:prstGeom>
          <a:noFill/>
        </p:spPr>
        <p:txBody>
          <a:bodyPr wrap="none" rtlCol="0">
            <a:spAutoFit/>
          </a:bodyPr>
          <a:lstStyle/>
          <a:p>
            <a:r>
              <a:rPr lang="en-US" sz="800">
                <a:latin typeface="Calibri Light" panose="020F0302020204030204" pitchFamily="34" charset="0"/>
              </a:rPr>
              <a:t>Warsaw</a:t>
            </a:r>
            <a:endParaRPr lang="en-US" sz="800" dirty="0">
              <a:latin typeface="Calibri Light" panose="020F0302020204030204" pitchFamily="34" charset="0"/>
            </a:endParaRPr>
          </a:p>
        </p:txBody>
      </p:sp>
      <p:sp>
        <p:nvSpPr>
          <p:cNvPr id="144" name="TextBox 143"/>
          <p:cNvSpPr txBox="1"/>
          <p:nvPr userDrawn="1"/>
        </p:nvSpPr>
        <p:spPr>
          <a:xfrm>
            <a:off x="7501176" y="2456386"/>
            <a:ext cx="489236" cy="215444"/>
          </a:xfrm>
          <a:prstGeom prst="rect">
            <a:avLst/>
          </a:prstGeom>
          <a:noFill/>
        </p:spPr>
        <p:txBody>
          <a:bodyPr wrap="none" rtlCol="0">
            <a:spAutoFit/>
          </a:bodyPr>
          <a:lstStyle/>
          <a:p>
            <a:r>
              <a:rPr lang="en-US" sz="800">
                <a:latin typeface="Calibri Light" panose="020F0302020204030204" pitchFamily="34" charset="0"/>
              </a:rPr>
              <a:t>Krakow</a:t>
            </a:r>
            <a:endParaRPr lang="en-US" sz="800" dirty="0">
              <a:latin typeface="Calibri Light" panose="020F0302020204030204" pitchFamily="34" charset="0"/>
            </a:endParaRPr>
          </a:p>
        </p:txBody>
      </p:sp>
      <p:sp>
        <p:nvSpPr>
          <p:cNvPr id="145" name="TextBox 144"/>
          <p:cNvSpPr txBox="1"/>
          <p:nvPr userDrawn="1"/>
        </p:nvSpPr>
        <p:spPr>
          <a:xfrm>
            <a:off x="7284656" y="2720083"/>
            <a:ext cx="582211" cy="215444"/>
          </a:xfrm>
          <a:prstGeom prst="rect">
            <a:avLst/>
          </a:prstGeom>
          <a:noFill/>
        </p:spPr>
        <p:txBody>
          <a:bodyPr wrap="none" rtlCol="0">
            <a:spAutoFit/>
          </a:bodyPr>
          <a:lstStyle/>
          <a:p>
            <a:r>
              <a:rPr lang="en-US" sz="800" dirty="0">
                <a:latin typeface="Calibri Light" panose="020F0302020204030204" pitchFamily="34" charset="0"/>
              </a:rPr>
              <a:t>Bratislava</a:t>
            </a:r>
          </a:p>
        </p:txBody>
      </p:sp>
      <p:sp>
        <p:nvSpPr>
          <p:cNvPr id="146" name="TextBox 145"/>
          <p:cNvSpPr txBox="1"/>
          <p:nvPr userDrawn="1"/>
        </p:nvSpPr>
        <p:spPr>
          <a:xfrm>
            <a:off x="6763916" y="2710575"/>
            <a:ext cx="490840" cy="215444"/>
          </a:xfrm>
          <a:prstGeom prst="rect">
            <a:avLst/>
          </a:prstGeom>
          <a:noFill/>
        </p:spPr>
        <p:txBody>
          <a:bodyPr wrap="none" rtlCol="0">
            <a:spAutoFit/>
          </a:bodyPr>
          <a:lstStyle/>
          <a:p>
            <a:r>
              <a:rPr lang="en-US" sz="800">
                <a:latin typeface="Calibri Light" panose="020F0302020204030204" pitchFamily="34" charset="0"/>
              </a:rPr>
              <a:t>Vienna </a:t>
            </a:r>
            <a:endParaRPr lang="en-US" sz="800" dirty="0">
              <a:latin typeface="Calibri Light" panose="020F0302020204030204" pitchFamily="34" charset="0"/>
            </a:endParaRPr>
          </a:p>
        </p:txBody>
      </p:sp>
      <p:sp>
        <p:nvSpPr>
          <p:cNvPr id="147" name="Oval 146"/>
          <p:cNvSpPr/>
          <p:nvPr userDrawn="1"/>
        </p:nvSpPr>
        <p:spPr>
          <a:xfrm>
            <a:off x="7240252" y="263129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TextBox 147"/>
          <p:cNvSpPr txBox="1"/>
          <p:nvPr userDrawn="1"/>
        </p:nvSpPr>
        <p:spPr>
          <a:xfrm>
            <a:off x="7251853" y="2569395"/>
            <a:ext cx="380232" cy="215444"/>
          </a:xfrm>
          <a:prstGeom prst="rect">
            <a:avLst/>
          </a:prstGeom>
          <a:noFill/>
        </p:spPr>
        <p:txBody>
          <a:bodyPr wrap="none" rtlCol="0">
            <a:spAutoFit/>
          </a:bodyPr>
          <a:lstStyle/>
          <a:p>
            <a:r>
              <a:rPr lang="en-US" sz="800">
                <a:latin typeface="Calibri Light" panose="020F0302020204030204" pitchFamily="34" charset="0"/>
              </a:rPr>
              <a:t>Brno</a:t>
            </a:r>
            <a:endParaRPr lang="en-US" sz="800" dirty="0">
              <a:latin typeface="Calibri Light" panose="020F0302020204030204" pitchFamily="34" charset="0"/>
            </a:endParaRPr>
          </a:p>
        </p:txBody>
      </p:sp>
      <p:sp>
        <p:nvSpPr>
          <p:cNvPr id="149" name="TextBox 148"/>
          <p:cNvSpPr txBox="1"/>
          <p:nvPr userDrawn="1"/>
        </p:nvSpPr>
        <p:spPr>
          <a:xfrm>
            <a:off x="7413798" y="2842537"/>
            <a:ext cx="570990" cy="215444"/>
          </a:xfrm>
          <a:prstGeom prst="rect">
            <a:avLst/>
          </a:prstGeom>
          <a:noFill/>
        </p:spPr>
        <p:txBody>
          <a:bodyPr wrap="none" rtlCol="0">
            <a:spAutoFit/>
          </a:bodyPr>
          <a:lstStyle/>
          <a:p>
            <a:r>
              <a:rPr lang="en-US" sz="800">
                <a:latin typeface="Calibri Light" panose="020F0302020204030204" pitchFamily="34" charset="0"/>
              </a:rPr>
              <a:t>Budapest</a:t>
            </a:r>
            <a:endParaRPr lang="en-US" sz="800" dirty="0">
              <a:latin typeface="Calibri Light" panose="020F0302020204030204" pitchFamily="34" charset="0"/>
            </a:endParaRPr>
          </a:p>
        </p:txBody>
      </p:sp>
      <p:sp>
        <p:nvSpPr>
          <p:cNvPr id="150" name="TextBox 149"/>
          <p:cNvSpPr txBox="1"/>
          <p:nvPr userDrawn="1"/>
        </p:nvSpPr>
        <p:spPr>
          <a:xfrm>
            <a:off x="8513576" y="2416485"/>
            <a:ext cx="354584" cy="215444"/>
          </a:xfrm>
          <a:prstGeom prst="rect">
            <a:avLst/>
          </a:prstGeom>
          <a:noFill/>
        </p:spPr>
        <p:txBody>
          <a:bodyPr wrap="none" rtlCol="0">
            <a:spAutoFit/>
          </a:bodyPr>
          <a:lstStyle/>
          <a:p>
            <a:r>
              <a:rPr lang="en-US" sz="800">
                <a:latin typeface="Calibri Light" panose="020F0302020204030204" pitchFamily="34" charset="0"/>
              </a:rPr>
              <a:t>Kiev</a:t>
            </a:r>
            <a:endParaRPr lang="en-US" sz="800" dirty="0">
              <a:latin typeface="Calibri Light" panose="020F0302020204030204" pitchFamily="34" charset="0"/>
            </a:endParaRPr>
          </a:p>
        </p:txBody>
      </p:sp>
      <p:sp>
        <p:nvSpPr>
          <p:cNvPr id="151" name="TextBox 150"/>
          <p:cNvSpPr txBox="1"/>
          <p:nvPr userDrawn="1"/>
        </p:nvSpPr>
        <p:spPr>
          <a:xfrm>
            <a:off x="8547251" y="2977417"/>
            <a:ext cx="484428" cy="215444"/>
          </a:xfrm>
          <a:prstGeom prst="rect">
            <a:avLst/>
          </a:prstGeom>
          <a:noFill/>
        </p:spPr>
        <p:txBody>
          <a:bodyPr wrap="none" rtlCol="0">
            <a:spAutoFit/>
          </a:bodyPr>
          <a:lstStyle/>
          <a:p>
            <a:r>
              <a:rPr lang="en-US" sz="800">
                <a:latin typeface="Calibri Light" panose="020F0302020204030204" pitchFamily="34" charset="0"/>
              </a:rPr>
              <a:t>Odessa</a:t>
            </a:r>
            <a:endParaRPr lang="en-US" sz="800" dirty="0">
              <a:latin typeface="Calibri Light" panose="020F0302020204030204" pitchFamily="34" charset="0"/>
            </a:endParaRPr>
          </a:p>
        </p:txBody>
      </p:sp>
      <p:sp>
        <p:nvSpPr>
          <p:cNvPr id="152" name="TextBox 151"/>
          <p:cNvSpPr txBox="1"/>
          <p:nvPr userDrawn="1"/>
        </p:nvSpPr>
        <p:spPr>
          <a:xfrm>
            <a:off x="8050235" y="3237539"/>
            <a:ext cx="596638" cy="215444"/>
          </a:xfrm>
          <a:prstGeom prst="rect">
            <a:avLst/>
          </a:prstGeom>
          <a:noFill/>
        </p:spPr>
        <p:txBody>
          <a:bodyPr wrap="none" rtlCol="0">
            <a:spAutoFit/>
          </a:bodyPr>
          <a:lstStyle/>
          <a:p>
            <a:r>
              <a:rPr lang="en-US" sz="800">
                <a:latin typeface="Calibri Light" panose="020F0302020204030204" pitchFamily="34" charset="0"/>
              </a:rPr>
              <a:t>Bucharest</a:t>
            </a:r>
            <a:endParaRPr lang="en-US" sz="800" dirty="0">
              <a:latin typeface="Calibri Light" panose="020F0302020204030204" pitchFamily="34" charset="0"/>
            </a:endParaRPr>
          </a:p>
        </p:txBody>
      </p:sp>
      <p:sp>
        <p:nvSpPr>
          <p:cNvPr id="153" name="TextBox 152"/>
          <p:cNvSpPr txBox="1"/>
          <p:nvPr userDrawn="1"/>
        </p:nvSpPr>
        <p:spPr>
          <a:xfrm>
            <a:off x="8249453" y="3421181"/>
            <a:ext cx="425116" cy="215444"/>
          </a:xfrm>
          <a:prstGeom prst="rect">
            <a:avLst/>
          </a:prstGeom>
          <a:noFill/>
        </p:spPr>
        <p:txBody>
          <a:bodyPr wrap="none" rtlCol="0">
            <a:spAutoFit/>
          </a:bodyPr>
          <a:lstStyle/>
          <a:p>
            <a:r>
              <a:rPr lang="en-US" sz="800">
                <a:latin typeface="Calibri Light" panose="020F0302020204030204" pitchFamily="34" charset="0"/>
              </a:rPr>
              <a:t>Varna</a:t>
            </a:r>
            <a:endParaRPr lang="en-US" sz="800" dirty="0">
              <a:latin typeface="Calibri Light" panose="020F0302020204030204" pitchFamily="34" charset="0"/>
            </a:endParaRPr>
          </a:p>
        </p:txBody>
      </p:sp>
      <p:sp>
        <p:nvSpPr>
          <p:cNvPr id="154" name="TextBox 153"/>
          <p:cNvSpPr txBox="1"/>
          <p:nvPr userDrawn="1"/>
        </p:nvSpPr>
        <p:spPr>
          <a:xfrm>
            <a:off x="8363317" y="3699232"/>
            <a:ext cx="535724" cy="215444"/>
          </a:xfrm>
          <a:prstGeom prst="rect">
            <a:avLst/>
          </a:prstGeom>
          <a:noFill/>
        </p:spPr>
        <p:txBody>
          <a:bodyPr wrap="none" rtlCol="0">
            <a:spAutoFit/>
          </a:bodyPr>
          <a:lstStyle/>
          <a:p>
            <a:r>
              <a:rPr lang="en-US" sz="800">
                <a:latin typeface="Calibri Light" panose="020F0302020204030204" pitchFamily="34" charset="0"/>
              </a:rPr>
              <a:t>Istanbul </a:t>
            </a:r>
            <a:endParaRPr lang="en-US" sz="800" dirty="0">
              <a:latin typeface="Calibri Light" panose="020F0302020204030204" pitchFamily="34" charset="0"/>
            </a:endParaRPr>
          </a:p>
        </p:txBody>
      </p:sp>
      <p:sp>
        <p:nvSpPr>
          <p:cNvPr id="155" name="TextBox 154"/>
          <p:cNvSpPr txBox="1"/>
          <p:nvPr userDrawn="1"/>
        </p:nvSpPr>
        <p:spPr>
          <a:xfrm>
            <a:off x="8715039" y="3819435"/>
            <a:ext cx="471604" cy="215444"/>
          </a:xfrm>
          <a:prstGeom prst="rect">
            <a:avLst/>
          </a:prstGeom>
          <a:noFill/>
        </p:spPr>
        <p:txBody>
          <a:bodyPr wrap="none" rtlCol="0">
            <a:spAutoFit/>
          </a:bodyPr>
          <a:lstStyle/>
          <a:p>
            <a:r>
              <a:rPr lang="en-US" sz="800">
                <a:latin typeface="Calibri Light" panose="020F0302020204030204" pitchFamily="34" charset="0"/>
              </a:rPr>
              <a:t>Ankara</a:t>
            </a:r>
            <a:endParaRPr lang="en-US" sz="800" dirty="0">
              <a:latin typeface="Calibri Light" panose="020F0302020204030204" pitchFamily="34" charset="0"/>
            </a:endParaRPr>
          </a:p>
        </p:txBody>
      </p:sp>
      <p:sp>
        <p:nvSpPr>
          <p:cNvPr id="156" name="TextBox 155"/>
          <p:cNvSpPr txBox="1"/>
          <p:nvPr userDrawn="1"/>
        </p:nvSpPr>
        <p:spPr>
          <a:xfrm>
            <a:off x="7829284" y="3474038"/>
            <a:ext cx="385042" cy="215444"/>
          </a:xfrm>
          <a:prstGeom prst="rect">
            <a:avLst/>
          </a:prstGeom>
          <a:noFill/>
        </p:spPr>
        <p:txBody>
          <a:bodyPr wrap="none" rtlCol="0">
            <a:spAutoFit/>
          </a:bodyPr>
          <a:lstStyle/>
          <a:p>
            <a:r>
              <a:rPr lang="en-US" sz="800" dirty="0">
                <a:latin typeface="Calibri Light" panose="020F0302020204030204" pitchFamily="34" charset="0"/>
              </a:rPr>
              <a:t>Sofia</a:t>
            </a:r>
          </a:p>
        </p:txBody>
      </p:sp>
      <p:sp>
        <p:nvSpPr>
          <p:cNvPr id="157" name="TextBox 156"/>
          <p:cNvSpPr txBox="1"/>
          <p:nvPr userDrawn="1"/>
        </p:nvSpPr>
        <p:spPr>
          <a:xfrm>
            <a:off x="7122599" y="3066975"/>
            <a:ext cx="468398" cy="215444"/>
          </a:xfrm>
          <a:prstGeom prst="rect">
            <a:avLst/>
          </a:prstGeom>
          <a:noFill/>
        </p:spPr>
        <p:txBody>
          <a:bodyPr wrap="none" rtlCol="0">
            <a:spAutoFit/>
          </a:bodyPr>
          <a:lstStyle/>
          <a:p>
            <a:r>
              <a:rPr lang="en-US" sz="800" dirty="0">
                <a:latin typeface="Calibri Light" panose="020F0302020204030204" pitchFamily="34" charset="0"/>
              </a:rPr>
              <a:t>Zagreb</a:t>
            </a:r>
          </a:p>
        </p:txBody>
      </p:sp>
      <p:sp>
        <p:nvSpPr>
          <p:cNvPr id="158" name="TextBox 157"/>
          <p:cNvSpPr txBox="1"/>
          <p:nvPr userDrawn="1"/>
        </p:nvSpPr>
        <p:spPr>
          <a:xfrm>
            <a:off x="6954007" y="2973431"/>
            <a:ext cx="553357" cy="215444"/>
          </a:xfrm>
          <a:prstGeom prst="rect">
            <a:avLst/>
          </a:prstGeom>
          <a:noFill/>
        </p:spPr>
        <p:txBody>
          <a:bodyPr wrap="none" rtlCol="0">
            <a:spAutoFit/>
          </a:bodyPr>
          <a:lstStyle/>
          <a:p>
            <a:r>
              <a:rPr lang="en-US" sz="800">
                <a:latin typeface="Calibri Light" panose="020F0302020204030204" pitchFamily="34" charset="0"/>
              </a:rPr>
              <a:t>Ljubljana</a:t>
            </a:r>
            <a:endParaRPr lang="en-US" sz="800" dirty="0">
              <a:latin typeface="Calibri Light" panose="020F0302020204030204" pitchFamily="34" charset="0"/>
            </a:endParaRPr>
          </a:p>
        </p:txBody>
      </p:sp>
      <p:sp>
        <p:nvSpPr>
          <p:cNvPr id="159" name="TextBox 158"/>
          <p:cNvSpPr txBox="1"/>
          <p:nvPr userDrawn="1"/>
        </p:nvSpPr>
        <p:spPr>
          <a:xfrm>
            <a:off x="6447891" y="3013227"/>
            <a:ext cx="482824" cy="215444"/>
          </a:xfrm>
          <a:prstGeom prst="rect">
            <a:avLst/>
          </a:prstGeom>
          <a:noFill/>
        </p:spPr>
        <p:txBody>
          <a:bodyPr wrap="none" rtlCol="0">
            <a:spAutoFit/>
          </a:bodyPr>
          <a:lstStyle/>
          <a:p>
            <a:r>
              <a:rPr lang="en-US" sz="800">
                <a:latin typeface="Calibri Light" panose="020F0302020204030204" pitchFamily="34" charset="0"/>
              </a:rPr>
              <a:t>Lugano</a:t>
            </a:r>
            <a:endParaRPr lang="en-US" sz="800" dirty="0">
              <a:latin typeface="Calibri Light" panose="020F0302020204030204" pitchFamily="34" charset="0"/>
            </a:endParaRPr>
          </a:p>
        </p:txBody>
      </p:sp>
      <p:sp>
        <p:nvSpPr>
          <p:cNvPr id="160" name="TextBox 159"/>
          <p:cNvSpPr txBox="1"/>
          <p:nvPr userDrawn="1"/>
        </p:nvSpPr>
        <p:spPr>
          <a:xfrm>
            <a:off x="6518558" y="3186654"/>
            <a:ext cx="482824" cy="215444"/>
          </a:xfrm>
          <a:prstGeom prst="rect">
            <a:avLst/>
          </a:prstGeom>
          <a:noFill/>
        </p:spPr>
        <p:txBody>
          <a:bodyPr wrap="none" rtlCol="0">
            <a:spAutoFit/>
          </a:bodyPr>
          <a:lstStyle/>
          <a:p>
            <a:r>
              <a:rPr lang="en-US" sz="800" dirty="0">
                <a:latin typeface="Calibri Light" panose="020F0302020204030204" pitchFamily="34" charset="0"/>
              </a:rPr>
              <a:t>Verona</a:t>
            </a:r>
          </a:p>
        </p:txBody>
      </p:sp>
      <p:sp>
        <p:nvSpPr>
          <p:cNvPr id="161" name="TextBox 160"/>
          <p:cNvSpPr txBox="1"/>
          <p:nvPr userDrawn="1"/>
        </p:nvSpPr>
        <p:spPr>
          <a:xfrm>
            <a:off x="6111550" y="3075329"/>
            <a:ext cx="439544" cy="215444"/>
          </a:xfrm>
          <a:prstGeom prst="rect">
            <a:avLst/>
          </a:prstGeom>
          <a:noFill/>
        </p:spPr>
        <p:txBody>
          <a:bodyPr wrap="none" rtlCol="0">
            <a:spAutoFit/>
          </a:bodyPr>
          <a:lstStyle/>
          <a:p>
            <a:r>
              <a:rPr lang="en-US" sz="800">
                <a:latin typeface="Calibri Light" panose="020F0302020204030204" pitchFamily="34" charset="0"/>
              </a:rPr>
              <a:t>Milan </a:t>
            </a:r>
            <a:endParaRPr lang="en-US" sz="800" dirty="0">
              <a:latin typeface="Calibri Light" panose="020F0302020204030204" pitchFamily="34" charset="0"/>
            </a:endParaRPr>
          </a:p>
        </p:txBody>
      </p:sp>
      <p:sp>
        <p:nvSpPr>
          <p:cNvPr id="162" name="TextBox 161"/>
          <p:cNvSpPr txBox="1"/>
          <p:nvPr userDrawn="1"/>
        </p:nvSpPr>
        <p:spPr>
          <a:xfrm>
            <a:off x="5970467" y="3156395"/>
            <a:ext cx="397866" cy="215444"/>
          </a:xfrm>
          <a:prstGeom prst="rect">
            <a:avLst/>
          </a:prstGeom>
          <a:noFill/>
        </p:spPr>
        <p:txBody>
          <a:bodyPr wrap="none" rtlCol="0">
            <a:spAutoFit/>
          </a:bodyPr>
          <a:lstStyle/>
          <a:p>
            <a:r>
              <a:rPr lang="en-US" sz="800">
                <a:latin typeface="Calibri Light" panose="020F0302020204030204" pitchFamily="34" charset="0"/>
              </a:rPr>
              <a:t>Turin</a:t>
            </a:r>
            <a:endParaRPr lang="en-US" sz="800" dirty="0">
              <a:latin typeface="Calibri Light" panose="020F0302020204030204" pitchFamily="34" charset="0"/>
            </a:endParaRPr>
          </a:p>
        </p:txBody>
      </p:sp>
      <p:sp>
        <p:nvSpPr>
          <p:cNvPr id="163" name="TextBox 162"/>
          <p:cNvSpPr txBox="1"/>
          <p:nvPr userDrawn="1"/>
        </p:nvSpPr>
        <p:spPr>
          <a:xfrm>
            <a:off x="5725111" y="3069805"/>
            <a:ext cx="397866" cy="215444"/>
          </a:xfrm>
          <a:prstGeom prst="rect">
            <a:avLst/>
          </a:prstGeom>
          <a:noFill/>
        </p:spPr>
        <p:txBody>
          <a:bodyPr wrap="none" rtlCol="0">
            <a:spAutoFit/>
          </a:bodyPr>
          <a:lstStyle/>
          <a:p>
            <a:r>
              <a:rPr lang="en-US" sz="800">
                <a:latin typeface="Calibri Light" panose="020F0302020204030204" pitchFamily="34" charset="0"/>
              </a:rPr>
              <a:t>Lyon </a:t>
            </a:r>
            <a:endParaRPr lang="en-US" sz="800" dirty="0">
              <a:latin typeface="Calibri Light" panose="020F0302020204030204" pitchFamily="34" charset="0"/>
            </a:endParaRPr>
          </a:p>
        </p:txBody>
      </p:sp>
      <p:sp>
        <p:nvSpPr>
          <p:cNvPr id="164" name="TextBox 163"/>
          <p:cNvSpPr txBox="1"/>
          <p:nvPr userDrawn="1"/>
        </p:nvSpPr>
        <p:spPr>
          <a:xfrm>
            <a:off x="5717715" y="2970635"/>
            <a:ext cx="519694" cy="215444"/>
          </a:xfrm>
          <a:prstGeom prst="rect">
            <a:avLst/>
          </a:prstGeom>
          <a:noFill/>
        </p:spPr>
        <p:txBody>
          <a:bodyPr wrap="none" rtlCol="0">
            <a:spAutoFit/>
          </a:bodyPr>
          <a:lstStyle/>
          <a:p>
            <a:r>
              <a:rPr lang="en-US" sz="800" dirty="0">
                <a:latin typeface="Calibri Light" panose="020F0302020204030204" pitchFamily="34" charset="0"/>
              </a:rPr>
              <a:t>Geneva </a:t>
            </a:r>
          </a:p>
        </p:txBody>
      </p:sp>
      <p:sp>
        <p:nvSpPr>
          <p:cNvPr id="165" name="Oval 164"/>
          <p:cNvSpPr/>
          <p:nvPr userDrawn="1"/>
        </p:nvSpPr>
        <p:spPr>
          <a:xfrm>
            <a:off x="6147214" y="306197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TextBox 165"/>
          <p:cNvSpPr txBox="1"/>
          <p:nvPr userDrawn="1"/>
        </p:nvSpPr>
        <p:spPr>
          <a:xfrm>
            <a:off x="5026086" y="3175107"/>
            <a:ext cx="575799" cy="215444"/>
          </a:xfrm>
          <a:prstGeom prst="rect">
            <a:avLst/>
          </a:prstGeom>
          <a:noFill/>
        </p:spPr>
        <p:txBody>
          <a:bodyPr wrap="none" rtlCol="0">
            <a:spAutoFit/>
          </a:bodyPr>
          <a:lstStyle/>
          <a:p>
            <a:r>
              <a:rPr lang="en-US" sz="800">
                <a:latin typeface="Calibri Light" panose="020F0302020204030204" pitchFamily="34" charset="0"/>
              </a:rPr>
              <a:t>Bordeaux</a:t>
            </a:r>
            <a:endParaRPr lang="en-US" sz="800" dirty="0">
              <a:latin typeface="Calibri Light" panose="020F0302020204030204" pitchFamily="34" charset="0"/>
            </a:endParaRPr>
          </a:p>
        </p:txBody>
      </p:sp>
      <p:sp>
        <p:nvSpPr>
          <p:cNvPr id="167" name="TextBox 166"/>
          <p:cNvSpPr txBox="1"/>
          <p:nvPr userDrawn="1"/>
        </p:nvSpPr>
        <p:spPr>
          <a:xfrm>
            <a:off x="5205644" y="3388883"/>
            <a:ext cx="575799" cy="215444"/>
          </a:xfrm>
          <a:prstGeom prst="rect">
            <a:avLst/>
          </a:prstGeom>
          <a:noFill/>
        </p:spPr>
        <p:txBody>
          <a:bodyPr wrap="none" rtlCol="0">
            <a:spAutoFit/>
          </a:bodyPr>
          <a:lstStyle/>
          <a:p>
            <a:r>
              <a:rPr lang="en-US" sz="800">
                <a:latin typeface="Calibri Light" panose="020F0302020204030204" pitchFamily="34" charset="0"/>
              </a:rPr>
              <a:t>Toulouse</a:t>
            </a:r>
            <a:endParaRPr lang="en-US" sz="800" dirty="0">
              <a:latin typeface="Calibri Light" panose="020F0302020204030204" pitchFamily="34" charset="0"/>
            </a:endParaRPr>
          </a:p>
        </p:txBody>
      </p:sp>
      <p:sp>
        <p:nvSpPr>
          <p:cNvPr id="168" name="TextBox 167"/>
          <p:cNvSpPr txBox="1"/>
          <p:nvPr userDrawn="1"/>
        </p:nvSpPr>
        <p:spPr>
          <a:xfrm>
            <a:off x="6657825" y="3330769"/>
            <a:ext cx="540533" cy="215444"/>
          </a:xfrm>
          <a:prstGeom prst="rect">
            <a:avLst/>
          </a:prstGeom>
          <a:noFill/>
        </p:spPr>
        <p:txBody>
          <a:bodyPr wrap="none" rtlCol="0">
            <a:spAutoFit/>
          </a:bodyPr>
          <a:lstStyle/>
          <a:p>
            <a:r>
              <a:rPr lang="en-US" sz="800">
                <a:latin typeface="Calibri Light" panose="020F0302020204030204" pitchFamily="34" charset="0"/>
              </a:rPr>
              <a:t>Florence</a:t>
            </a:r>
            <a:endParaRPr lang="en-US" sz="800" dirty="0">
              <a:latin typeface="Calibri Light" panose="020F0302020204030204" pitchFamily="34" charset="0"/>
            </a:endParaRPr>
          </a:p>
        </p:txBody>
      </p:sp>
      <p:sp>
        <p:nvSpPr>
          <p:cNvPr id="169" name="TextBox 168"/>
          <p:cNvSpPr txBox="1"/>
          <p:nvPr userDrawn="1"/>
        </p:nvSpPr>
        <p:spPr>
          <a:xfrm>
            <a:off x="6777590" y="3573305"/>
            <a:ext cx="447558" cy="215444"/>
          </a:xfrm>
          <a:prstGeom prst="rect">
            <a:avLst/>
          </a:prstGeom>
          <a:noFill/>
        </p:spPr>
        <p:txBody>
          <a:bodyPr wrap="none" rtlCol="0">
            <a:spAutoFit/>
          </a:bodyPr>
          <a:lstStyle/>
          <a:p>
            <a:r>
              <a:rPr lang="en-US" sz="800">
                <a:latin typeface="Calibri Light" panose="020F0302020204030204" pitchFamily="34" charset="0"/>
              </a:rPr>
              <a:t>Rome </a:t>
            </a:r>
            <a:endParaRPr lang="en-US" sz="800" dirty="0">
              <a:latin typeface="Calibri Light" panose="020F0302020204030204" pitchFamily="34" charset="0"/>
            </a:endParaRPr>
          </a:p>
        </p:txBody>
      </p:sp>
      <p:sp>
        <p:nvSpPr>
          <p:cNvPr id="170" name="TextBox 169"/>
          <p:cNvSpPr txBox="1"/>
          <p:nvPr userDrawn="1"/>
        </p:nvSpPr>
        <p:spPr>
          <a:xfrm>
            <a:off x="5802952" y="3642131"/>
            <a:ext cx="615874" cy="215444"/>
          </a:xfrm>
          <a:prstGeom prst="rect">
            <a:avLst/>
          </a:prstGeom>
          <a:noFill/>
        </p:spPr>
        <p:txBody>
          <a:bodyPr wrap="none" rtlCol="0">
            <a:spAutoFit/>
          </a:bodyPr>
          <a:lstStyle/>
          <a:p>
            <a:r>
              <a:rPr lang="en-US" sz="800">
                <a:latin typeface="Calibri Light" panose="020F0302020204030204" pitchFamily="34" charset="0"/>
              </a:rPr>
              <a:t>Barcelona </a:t>
            </a:r>
            <a:endParaRPr lang="en-US" sz="800" dirty="0">
              <a:latin typeface="Calibri Light" panose="020F0302020204030204" pitchFamily="34" charset="0"/>
            </a:endParaRPr>
          </a:p>
        </p:txBody>
      </p:sp>
      <p:sp>
        <p:nvSpPr>
          <p:cNvPr id="171" name="TextBox 170"/>
          <p:cNvSpPr txBox="1"/>
          <p:nvPr userDrawn="1"/>
        </p:nvSpPr>
        <p:spPr>
          <a:xfrm>
            <a:off x="5593014" y="3881529"/>
            <a:ext cx="529312" cy="215444"/>
          </a:xfrm>
          <a:prstGeom prst="rect">
            <a:avLst/>
          </a:prstGeom>
          <a:noFill/>
        </p:spPr>
        <p:txBody>
          <a:bodyPr wrap="none" rtlCol="0">
            <a:spAutoFit/>
          </a:bodyPr>
          <a:lstStyle/>
          <a:p>
            <a:r>
              <a:rPr lang="en-US" sz="800">
                <a:latin typeface="Calibri Light" panose="020F0302020204030204" pitchFamily="34" charset="0"/>
              </a:rPr>
              <a:t>Valencia</a:t>
            </a:r>
            <a:endParaRPr lang="en-US" sz="800" dirty="0">
              <a:latin typeface="Calibri Light" panose="020F0302020204030204" pitchFamily="34" charset="0"/>
            </a:endParaRPr>
          </a:p>
        </p:txBody>
      </p:sp>
      <p:sp>
        <p:nvSpPr>
          <p:cNvPr id="172" name="TextBox 171"/>
          <p:cNvSpPr txBox="1"/>
          <p:nvPr userDrawn="1"/>
        </p:nvSpPr>
        <p:spPr>
          <a:xfrm>
            <a:off x="5248122" y="3749853"/>
            <a:ext cx="505267" cy="215444"/>
          </a:xfrm>
          <a:prstGeom prst="rect">
            <a:avLst/>
          </a:prstGeom>
          <a:noFill/>
        </p:spPr>
        <p:txBody>
          <a:bodyPr wrap="none" rtlCol="0">
            <a:spAutoFit/>
          </a:bodyPr>
          <a:lstStyle/>
          <a:p>
            <a:r>
              <a:rPr lang="en-US" sz="800">
                <a:latin typeface="Calibri Light" panose="020F0302020204030204" pitchFamily="34" charset="0"/>
              </a:rPr>
              <a:t>Madrid </a:t>
            </a:r>
            <a:endParaRPr lang="en-US" sz="800" dirty="0">
              <a:latin typeface="Calibri Light" panose="020F0302020204030204" pitchFamily="34" charset="0"/>
            </a:endParaRPr>
          </a:p>
        </p:txBody>
      </p:sp>
      <p:sp>
        <p:nvSpPr>
          <p:cNvPr id="173" name="TextBox 172"/>
          <p:cNvSpPr txBox="1"/>
          <p:nvPr userDrawn="1"/>
        </p:nvSpPr>
        <p:spPr>
          <a:xfrm>
            <a:off x="4769271" y="3668787"/>
            <a:ext cx="412292" cy="215444"/>
          </a:xfrm>
          <a:prstGeom prst="rect">
            <a:avLst/>
          </a:prstGeom>
          <a:noFill/>
        </p:spPr>
        <p:txBody>
          <a:bodyPr wrap="none" rtlCol="0">
            <a:spAutoFit/>
          </a:bodyPr>
          <a:lstStyle/>
          <a:p>
            <a:r>
              <a:rPr lang="en-US" sz="800">
                <a:latin typeface="Calibri Light" panose="020F0302020204030204" pitchFamily="34" charset="0"/>
              </a:rPr>
              <a:t>Porto</a:t>
            </a:r>
            <a:endParaRPr lang="en-US" sz="800" dirty="0">
              <a:latin typeface="Calibri Light" panose="020F0302020204030204" pitchFamily="34" charset="0"/>
            </a:endParaRPr>
          </a:p>
        </p:txBody>
      </p:sp>
      <p:sp>
        <p:nvSpPr>
          <p:cNvPr id="174" name="TextBox 173"/>
          <p:cNvSpPr txBox="1"/>
          <p:nvPr userDrawn="1"/>
        </p:nvSpPr>
        <p:spPr>
          <a:xfrm>
            <a:off x="4712762" y="3944138"/>
            <a:ext cx="471604" cy="215444"/>
          </a:xfrm>
          <a:prstGeom prst="rect">
            <a:avLst/>
          </a:prstGeom>
          <a:noFill/>
        </p:spPr>
        <p:txBody>
          <a:bodyPr wrap="none" rtlCol="0">
            <a:spAutoFit/>
          </a:bodyPr>
          <a:lstStyle/>
          <a:p>
            <a:r>
              <a:rPr lang="en-US" sz="800">
                <a:latin typeface="Calibri Light" panose="020F0302020204030204" pitchFamily="34" charset="0"/>
              </a:rPr>
              <a:t>Lisbon </a:t>
            </a:r>
            <a:endParaRPr lang="en-US" sz="800" dirty="0">
              <a:latin typeface="Calibri Light" panose="020F0302020204030204" pitchFamily="34" charset="0"/>
            </a:endParaRPr>
          </a:p>
        </p:txBody>
      </p:sp>
      <p:sp>
        <p:nvSpPr>
          <p:cNvPr id="175" name="TextBox 174"/>
          <p:cNvSpPr txBox="1"/>
          <p:nvPr userDrawn="1"/>
        </p:nvSpPr>
        <p:spPr>
          <a:xfrm>
            <a:off x="4894192" y="4587965"/>
            <a:ext cx="643125" cy="215444"/>
          </a:xfrm>
          <a:prstGeom prst="rect">
            <a:avLst/>
          </a:prstGeom>
          <a:noFill/>
        </p:spPr>
        <p:txBody>
          <a:bodyPr wrap="none" rtlCol="0">
            <a:spAutoFit/>
          </a:bodyPr>
          <a:lstStyle/>
          <a:p>
            <a:r>
              <a:rPr lang="en-US" sz="800">
                <a:latin typeface="Calibri Light" panose="020F0302020204030204" pitchFamily="34" charset="0"/>
              </a:rPr>
              <a:t>Casablanca</a:t>
            </a:r>
            <a:endParaRPr lang="en-US" sz="800" dirty="0">
              <a:latin typeface="Calibri Light" panose="020F0302020204030204" pitchFamily="34" charset="0"/>
            </a:endParaRPr>
          </a:p>
        </p:txBody>
      </p:sp>
      <p:sp>
        <p:nvSpPr>
          <p:cNvPr id="176" name="TextBox 175"/>
          <p:cNvSpPr txBox="1"/>
          <p:nvPr userDrawn="1"/>
        </p:nvSpPr>
        <p:spPr>
          <a:xfrm>
            <a:off x="6221667" y="4199989"/>
            <a:ext cx="402674" cy="215444"/>
          </a:xfrm>
          <a:prstGeom prst="rect">
            <a:avLst/>
          </a:prstGeom>
          <a:noFill/>
        </p:spPr>
        <p:txBody>
          <a:bodyPr wrap="none" rtlCol="0">
            <a:spAutoFit/>
          </a:bodyPr>
          <a:lstStyle/>
          <a:p>
            <a:r>
              <a:rPr lang="en-US" sz="800" dirty="0">
                <a:latin typeface="Calibri Light" panose="020F0302020204030204" pitchFamily="34" charset="0"/>
              </a:rPr>
              <a:t>Tunis</a:t>
            </a:r>
          </a:p>
        </p:txBody>
      </p:sp>
      <p:sp>
        <p:nvSpPr>
          <p:cNvPr id="177" name="TextBox 176"/>
          <p:cNvSpPr txBox="1"/>
          <p:nvPr userDrawn="1"/>
        </p:nvSpPr>
        <p:spPr>
          <a:xfrm>
            <a:off x="7012754" y="4314051"/>
            <a:ext cx="423514" cy="215444"/>
          </a:xfrm>
          <a:prstGeom prst="rect">
            <a:avLst/>
          </a:prstGeom>
          <a:noFill/>
        </p:spPr>
        <p:txBody>
          <a:bodyPr wrap="none" rtlCol="0">
            <a:spAutoFit/>
          </a:bodyPr>
          <a:lstStyle/>
          <a:p>
            <a:r>
              <a:rPr lang="en-US" sz="800">
                <a:latin typeface="Calibri Light" panose="020F0302020204030204" pitchFamily="34" charset="0"/>
              </a:rPr>
              <a:t>Malta</a:t>
            </a:r>
            <a:endParaRPr lang="en-US" sz="800" dirty="0">
              <a:latin typeface="Calibri Light" panose="020F0302020204030204" pitchFamily="34" charset="0"/>
            </a:endParaRPr>
          </a:p>
        </p:txBody>
      </p:sp>
      <p:sp>
        <p:nvSpPr>
          <p:cNvPr id="178" name="TextBox 177"/>
          <p:cNvSpPr txBox="1"/>
          <p:nvPr userDrawn="1"/>
        </p:nvSpPr>
        <p:spPr>
          <a:xfrm>
            <a:off x="7429463" y="4055910"/>
            <a:ext cx="495649" cy="215444"/>
          </a:xfrm>
          <a:prstGeom prst="rect">
            <a:avLst/>
          </a:prstGeom>
          <a:noFill/>
        </p:spPr>
        <p:txBody>
          <a:bodyPr wrap="none" rtlCol="0">
            <a:spAutoFit/>
          </a:bodyPr>
          <a:lstStyle/>
          <a:p>
            <a:r>
              <a:rPr lang="en-US" sz="800">
                <a:latin typeface="Calibri Light" panose="020F0302020204030204" pitchFamily="34" charset="0"/>
              </a:rPr>
              <a:t>Athens </a:t>
            </a:r>
            <a:endParaRPr lang="en-US" sz="800" dirty="0">
              <a:latin typeface="Calibri Light" panose="020F0302020204030204" pitchFamily="34" charset="0"/>
            </a:endParaRPr>
          </a:p>
        </p:txBody>
      </p:sp>
      <p:sp>
        <p:nvSpPr>
          <p:cNvPr id="179" name="TextBox 178"/>
          <p:cNvSpPr txBox="1"/>
          <p:nvPr userDrawn="1"/>
        </p:nvSpPr>
        <p:spPr>
          <a:xfrm>
            <a:off x="8161250" y="3974339"/>
            <a:ext cx="412292" cy="215444"/>
          </a:xfrm>
          <a:prstGeom prst="rect">
            <a:avLst/>
          </a:prstGeom>
          <a:noFill/>
        </p:spPr>
        <p:txBody>
          <a:bodyPr wrap="none" rtlCol="0">
            <a:spAutoFit/>
          </a:bodyPr>
          <a:lstStyle/>
          <a:p>
            <a:r>
              <a:rPr lang="en-US" sz="800">
                <a:latin typeface="Calibri Light" panose="020F0302020204030204" pitchFamily="34" charset="0"/>
              </a:rPr>
              <a:t>Izmir </a:t>
            </a:r>
            <a:endParaRPr lang="en-US" sz="800" dirty="0">
              <a:latin typeface="Calibri Light" panose="020F0302020204030204" pitchFamily="34" charset="0"/>
            </a:endParaRPr>
          </a:p>
        </p:txBody>
      </p:sp>
      <p:sp>
        <p:nvSpPr>
          <p:cNvPr id="180" name="TextBox 179"/>
          <p:cNvSpPr txBox="1"/>
          <p:nvPr userDrawn="1"/>
        </p:nvSpPr>
        <p:spPr>
          <a:xfrm>
            <a:off x="8476063" y="4182255"/>
            <a:ext cx="495649" cy="215444"/>
          </a:xfrm>
          <a:prstGeom prst="rect">
            <a:avLst/>
          </a:prstGeom>
          <a:noFill/>
        </p:spPr>
        <p:txBody>
          <a:bodyPr wrap="none" rtlCol="0">
            <a:spAutoFit/>
          </a:bodyPr>
          <a:lstStyle/>
          <a:p>
            <a:r>
              <a:rPr lang="en-US" sz="800">
                <a:latin typeface="Calibri Light" panose="020F0302020204030204" pitchFamily="34" charset="0"/>
              </a:rPr>
              <a:t>Mersin </a:t>
            </a:r>
            <a:endParaRPr lang="en-US" sz="800" dirty="0">
              <a:latin typeface="Calibri Light" panose="020F0302020204030204" pitchFamily="34" charset="0"/>
            </a:endParaRPr>
          </a:p>
        </p:txBody>
      </p:sp>
      <p:sp>
        <p:nvSpPr>
          <p:cNvPr id="181" name="TextBox 180"/>
          <p:cNvSpPr txBox="1"/>
          <p:nvPr userDrawn="1"/>
        </p:nvSpPr>
        <p:spPr>
          <a:xfrm>
            <a:off x="8378044" y="4358852"/>
            <a:ext cx="495649" cy="215444"/>
          </a:xfrm>
          <a:prstGeom prst="rect">
            <a:avLst/>
          </a:prstGeom>
          <a:noFill/>
        </p:spPr>
        <p:txBody>
          <a:bodyPr wrap="none" rtlCol="0">
            <a:spAutoFit/>
          </a:bodyPr>
          <a:lstStyle/>
          <a:p>
            <a:r>
              <a:rPr lang="en-US" sz="800">
                <a:latin typeface="Calibri Light" panose="020F0302020204030204" pitchFamily="34" charset="0"/>
              </a:rPr>
              <a:t>Nicosia</a:t>
            </a:r>
            <a:endParaRPr lang="en-US" sz="800" dirty="0">
              <a:latin typeface="Calibri Light" panose="020F0302020204030204" pitchFamily="34" charset="0"/>
            </a:endParaRPr>
          </a:p>
        </p:txBody>
      </p:sp>
      <p:sp>
        <p:nvSpPr>
          <p:cNvPr id="182" name="TextBox 181"/>
          <p:cNvSpPr txBox="1"/>
          <p:nvPr userDrawn="1"/>
        </p:nvSpPr>
        <p:spPr>
          <a:xfrm>
            <a:off x="8301889" y="4468995"/>
            <a:ext cx="535724" cy="215444"/>
          </a:xfrm>
          <a:prstGeom prst="rect">
            <a:avLst/>
          </a:prstGeom>
          <a:noFill/>
        </p:spPr>
        <p:txBody>
          <a:bodyPr wrap="none" rtlCol="0">
            <a:spAutoFit/>
          </a:bodyPr>
          <a:lstStyle/>
          <a:p>
            <a:r>
              <a:rPr lang="en-US" sz="800">
                <a:latin typeface="Calibri Light" panose="020F0302020204030204" pitchFamily="34" charset="0"/>
              </a:rPr>
              <a:t>Limassol</a:t>
            </a:r>
            <a:endParaRPr lang="en-US" sz="800" dirty="0">
              <a:latin typeface="Calibri Light" panose="020F0302020204030204" pitchFamily="34" charset="0"/>
            </a:endParaRPr>
          </a:p>
        </p:txBody>
      </p:sp>
      <p:sp>
        <p:nvSpPr>
          <p:cNvPr id="183" name="TextBox 182"/>
          <p:cNvSpPr txBox="1"/>
          <p:nvPr userDrawn="1"/>
        </p:nvSpPr>
        <p:spPr>
          <a:xfrm>
            <a:off x="8723887" y="4315208"/>
            <a:ext cx="535724" cy="215444"/>
          </a:xfrm>
          <a:prstGeom prst="rect">
            <a:avLst/>
          </a:prstGeom>
          <a:noFill/>
        </p:spPr>
        <p:txBody>
          <a:bodyPr wrap="none" rtlCol="0">
            <a:spAutoFit/>
          </a:bodyPr>
          <a:lstStyle/>
          <a:p>
            <a:r>
              <a:rPr lang="en-US" sz="800">
                <a:latin typeface="Calibri Light" panose="020F0302020204030204" pitchFamily="34" charset="0"/>
              </a:rPr>
              <a:t>Larnaca </a:t>
            </a:r>
            <a:endParaRPr lang="en-US" sz="800" dirty="0">
              <a:latin typeface="Calibri Light" panose="020F0302020204030204" pitchFamily="34" charset="0"/>
            </a:endParaRPr>
          </a:p>
        </p:txBody>
      </p:sp>
      <p:sp>
        <p:nvSpPr>
          <p:cNvPr id="184" name="TextBox 183"/>
          <p:cNvSpPr txBox="1"/>
          <p:nvPr userDrawn="1"/>
        </p:nvSpPr>
        <p:spPr>
          <a:xfrm>
            <a:off x="8600046" y="4550731"/>
            <a:ext cx="434734" cy="215444"/>
          </a:xfrm>
          <a:prstGeom prst="rect">
            <a:avLst/>
          </a:prstGeom>
          <a:noFill/>
        </p:spPr>
        <p:txBody>
          <a:bodyPr wrap="none" rtlCol="0">
            <a:spAutoFit/>
          </a:bodyPr>
          <a:lstStyle/>
          <a:p>
            <a:r>
              <a:rPr lang="en-US" sz="800">
                <a:latin typeface="Calibri Light" panose="020F0302020204030204" pitchFamily="34" charset="0"/>
              </a:rPr>
              <a:t>Beirut</a:t>
            </a:r>
            <a:endParaRPr lang="en-US" sz="800" dirty="0">
              <a:latin typeface="Calibri Light" panose="020F0302020204030204" pitchFamily="34" charset="0"/>
            </a:endParaRPr>
          </a:p>
        </p:txBody>
      </p:sp>
      <p:sp>
        <p:nvSpPr>
          <p:cNvPr id="185" name="TextBox 184"/>
          <p:cNvSpPr txBox="1"/>
          <p:nvPr userDrawn="1"/>
        </p:nvSpPr>
        <p:spPr>
          <a:xfrm>
            <a:off x="8718890" y="4670864"/>
            <a:ext cx="529312" cy="215444"/>
          </a:xfrm>
          <a:prstGeom prst="rect">
            <a:avLst/>
          </a:prstGeom>
          <a:noFill/>
        </p:spPr>
        <p:txBody>
          <a:bodyPr wrap="none" rtlCol="0">
            <a:spAutoFit/>
          </a:bodyPr>
          <a:lstStyle/>
          <a:p>
            <a:r>
              <a:rPr lang="en-US" sz="800">
                <a:latin typeface="Calibri Light" panose="020F0302020204030204" pitchFamily="34" charset="0"/>
              </a:rPr>
              <a:t>Amman </a:t>
            </a:r>
            <a:endParaRPr lang="en-US" sz="800" dirty="0">
              <a:latin typeface="Calibri Light" panose="020F0302020204030204" pitchFamily="34" charset="0"/>
            </a:endParaRPr>
          </a:p>
        </p:txBody>
      </p:sp>
      <p:sp>
        <p:nvSpPr>
          <p:cNvPr id="186" name="TextBox 185"/>
          <p:cNvSpPr txBox="1"/>
          <p:nvPr userDrawn="1"/>
        </p:nvSpPr>
        <p:spPr>
          <a:xfrm>
            <a:off x="8464136" y="4762182"/>
            <a:ext cx="500458" cy="215444"/>
          </a:xfrm>
          <a:prstGeom prst="rect">
            <a:avLst/>
          </a:prstGeom>
          <a:noFill/>
        </p:spPr>
        <p:txBody>
          <a:bodyPr wrap="none" rtlCol="0">
            <a:spAutoFit/>
          </a:bodyPr>
          <a:lstStyle/>
          <a:p>
            <a:r>
              <a:rPr lang="en-US" sz="800">
                <a:latin typeface="Calibri Light" panose="020F0302020204030204" pitchFamily="34" charset="0"/>
              </a:rPr>
              <a:t>Tel Aviv</a:t>
            </a:r>
            <a:endParaRPr lang="en-US" sz="800" dirty="0">
              <a:latin typeface="Calibri Light" panose="020F0302020204030204" pitchFamily="34" charset="0"/>
            </a:endParaRPr>
          </a:p>
        </p:txBody>
      </p:sp>
      <p:sp>
        <p:nvSpPr>
          <p:cNvPr id="187" name="TextBox 186"/>
          <p:cNvSpPr txBox="1"/>
          <p:nvPr userDrawn="1"/>
        </p:nvSpPr>
        <p:spPr>
          <a:xfrm>
            <a:off x="7923887" y="4954990"/>
            <a:ext cx="641522" cy="215444"/>
          </a:xfrm>
          <a:prstGeom prst="rect">
            <a:avLst/>
          </a:prstGeom>
          <a:noFill/>
        </p:spPr>
        <p:txBody>
          <a:bodyPr wrap="none" rtlCol="0">
            <a:spAutoFit/>
          </a:bodyPr>
          <a:lstStyle/>
          <a:p>
            <a:r>
              <a:rPr lang="en-US" sz="800">
                <a:latin typeface="Calibri Light" panose="020F0302020204030204" pitchFamily="34" charset="0"/>
              </a:rPr>
              <a:t>Alexandria </a:t>
            </a:r>
            <a:endParaRPr lang="en-US" sz="800" dirty="0">
              <a:latin typeface="Calibri Light" panose="020F0302020204030204" pitchFamily="34" charset="0"/>
            </a:endParaRPr>
          </a:p>
        </p:txBody>
      </p:sp>
      <p:sp>
        <p:nvSpPr>
          <p:cNvPr id="188" name="TextBox 187"/>
          <p:cNvSpPr txBox="1"/>
          <p:nvPr userDrawn="1"/>
        </p:nvSpPr>
        <p:spPr>
          <a:xfrm>
            <a:off x="8700612" y="4996083"/>
            <a:ext cx="500458" cy="215444"/>
          </a:xfrm>
          <a:prstGeom prst="rect">
            <a:avLst/>
          </a:prstGeom>
          <a:noFill/>
        </p:spPr>
        <p:txBody>
          <a:bodyPr wrap="none" rtlCol="0">
            <a:spAutoFit/>
          </a:bodyPr>
          <a:lstStyle/>
          <a:p>
            <a:r>
              <a:rPr lang="en-US" sz="800">
                <a:latin typeface="Calibri Light" panose="020F0302020204030204" pitchFamily="34" charset="0"/>
              </a:rPr>
              <a:t>Ismailia</a:t>
            </a:r>
            <a:endParaRPr lang="en-US" sz="800" dirty="0">
              <a:latin typeface="Calibri Light" panose="020F0302020204030204" pitchFamily="34" charset="0"/>
            </a:endParaRPr>
          </a:p>
        </p:txBody>
      </p:sp>
      <p:sp>
        <p:nvSpPr>
          <p:cNvPr id="189"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90" name="Group 189"/>
          <p:cNvGrpSpPr/>
          <p:nvPr userDrawn="1"/>
        </p:nvGrpSpPr>
        <p:grpSpPr>
          <a:xfrm>
            <a:off x="3992881" y="4849665"/>
            <a:ext cx="4737905" cy="215444"/>
            <a:chOff x="3992881" y="4849665"/>
            <a:chExt cx="4737905" cy="215444"/>
          </a:xfrm>
        </p:grpSpPr>
        <p:sp>
          <p:nvSpPr>
            <p:cNvPr id="191" name="TextBox 190"/>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92" name="Rectangle 191"/>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Rectangle 192"/>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194" name="Rectangle 193"/>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
        <p:nvSpPr>
          <p:cNvPr id="197" name="Oval 196"/>
          <p:cNvSpPr/>
          <p:nvPr userDrawn="1"/>
        </p:nvSpPr>
        <p:spPr>
          <a:xfrm>
            <a:off x="6902587" y="318861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userDrawn="1"/>
        </p:nvSpPr>
        <p:spPr>
          <a:xfrm>
            <a:off x="7549897" y="327117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TextBox 198"/>
          <p:cNvSpPr txBox="1"/>
          <p:nvPr userDrawn="1"/>
        </p:nvSpPr>
        <p:spPr>
          <a:xfrm>
            <a:off x="7555922" y="3196662"/>
            <a:ext cx="548548" cy="215444"/>
          </a:xfrm>
          <a:prstGeom prst="rect">
            <a:avLst/>
          </a:prstGeom>
          <a:noFill/>
        </p:spPr>
        <p:txBody>
          <a:bodyPr wrap="none" rtlCol="0">
            <a:spAutoFit/>
          </a:bodyPr>
          <a:lstStyle/>
          <a:p>
            <a:r>
              <a:rPr lang="en-US" sz="800" dirty="0" smtClean="0">
                <a:latin typeface="Calibri Light" panose="020F0302020204030204" pitchFamily="34" charset="0"/>
              </a:rPr>
              <a:t>Belgrade</a:t>
            </a:r>
            <a:endParaRPr lang="en-US" sz="800" dirty="0">
              <a:latin typeface="Calibri Light" panose="020F0302020204030204" pitchFamily="34" charset="0"/>
            </a:endParaRPr>
          </a:p>
        </p:txBody>
      </p:sp>
      <p:sp>
        <p:nvSpPr>
          <p:cNvPr id="200" name="TextBox 199"/>
          <p:cNvSpPr txBox="1"/>
          <p:nvPr userDrawn="1"/>
        </p:nvSpPr>
        <p:spPr>
          <a:xfrm>
            <a:off x="6905087" y="3163034"/>
            <a:ext cx="428322" cy="215444"/>
          </a:xfrm>
          <a:prstGeom prst="rect">
            <a:avLst/>
          </a:prstGeom>
          <a:noFill/>
        </p:spPr>
        <p:txBody>
          <a:bodyPr wrap="none" rtlCol="0">
            <a:spAutoFit/>
          </a:bodyPr>
          <a:lstStyle/>
          <a:p>
            <a:r>
              <a:rPr lang="en-US" sz="800" dirty="0" smtClean="0">
                <a:latin typeface="Calibri Light" panose="020F0302020204030204" pitchFamily="34" charset="0"/>
              </a:rPr>
              <a:t>Koper</a:t>
            </a:r>
            <a:endParaRPr lang="en-US" sz="800" dirty="0">
              <a:latin typeface="Calibri Light" panose="020F0302020204030204" pitchFamily="34" charset="0"/>
            </a:endParaRPr>
          </a:p>
        </p:txBody>
      </p:sp>
    </p:spTree>
    <p:extLst>
      <p:ext uri="{BB962C8B-B14F-4D97-AF65-F5344CB8AC3E}">
        <p14:creationId xmlns:p14="http://schemas.microsoft.com/office/powerpoint/2010/main" val="335304037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iddle East Map">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15489" t="46536" r="54996" b="5542"/>
          <a:stretch/>
        </p:blipFill>
        <p:spPr>
          <a:xfrm>
            <a:off x="4746812" y="-14990"/>
            <a:ext cx="4397188" cy="5176925"/>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4"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7" name="Group 16"/>
          <p:cNvGrpSpPr/>
          <p:nvPr userDrawn="1"/>
        </p:nvGrpSpPr>
        <p:grpSpPr>
          <a:xfrm>
            <a:off x="3992881" y="4849665"/>
            <a:ext cx="4737905" cy="215444"/>
            <a:chOff x="3992881" y="4849665"/>
            <a:chExt cx="4737905" cy="215444"/>
          </a:xfrm>
        </p:grpSpPr>
        <p:sp>
          <p:nvSpPr>
            <p:cNvPr id="22" name="TextBox 21"/>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23" name="Rectangle 22"/>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5" name="Rectangle 24"/>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11428815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Picture Placeholder 6"/>
          <p:cNvSpPr>
            <a:spLocks noGrp="1"/>
          </p:cNvSpPr>
          <p:nvPr>
            <p:ph type="pic" sz="quarter" idx="11"/>
          </p:nvPr>
        </p:nvSpPr>
        <p:spPr>
          <a:xfrm>
            <a:off x="0" y="0"/>
            <a:ext cx="9144000" cy="5143500"/>
          </a:xfrm>
          <a:prstGeom prst="rect">
            <a:avLst/>
          </a:prstGeom>
        </p:spPr>
        <p:txBody>
          <a:bodyPr vert="horz"/>
          <a:lstStyle>
            <a:lvl1pPr marL="0" indent="0">
              <a:buNone/>
              <a:defRPr sz="2000" b="0" i="0">
                <a:solidFill>
                  <a:srgbClr val="FF6600"/>
                </a:solidFill>
                <a:latin typeface="Calibri Light"/>
                <a:cs typeface="Calibri Light"/>
              </a:defRPr>
            </a:lvl1pPr>
          </a:lstStyle>
          <a:p>
            <a:r>
              <a:rPr lang="en-US" dirty="0" smtClean="0"/>
              <a:t>Drag picture to placeholder or click icon to add</a:t>
            </a:r>
          </a:p>
        </p:txBody>
      </p:sp>
      <p:cxnSp>
        <p:nvCxnSpPr>
          <p:cNvPr id="3" name="Straight Connector 2"/>
          <p:cNvCxnSpPr/>
          <p:nvPr userDrawn="1"/>
        </p:nvCxnSpPr>
        <p:spPr>
          <a:xfrm flipH="1">
            <a:off x="236818" y="240703"/>
            <a:ext cx="319218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Text Placeholder 6"/>
          <p:cNvSpPr>
            <a:spLocks noGrp="1"/>
          </p:cNvSpPr>
          <p:nvPr>
            <p:ph type="body" sz="quarter" idx="10" hasCustomPrompt="1"/>
          </p:nvPr>
        </p:nvSpPr>
        <p:spPr>
          <a:xfrm>
            <a:off x="236538" y="209551"/>
            <a:ext cx="3192462" cy="1092200"/>
          </a:xfrm>
          <a:prstGeom prst="rect">
            <a:avLst/>
          </a:prstGeom>
        </p:spPr>
        <p:txBody>
          <a:bodyPr vert="horz"/>
          <a:lstStyle>
            <a:lvl1pPr marL="0" indent="0">
              <a:buNone/>
              <a:defRPr b="0" i="0" cap="all">
                <a:solidFill>
                  <a:schemeClr val="tx1"/>
                </a:solidFill>
                <a:latin typeface="Calibri Light"/>
                <a:cs typeface="Calibri Ligh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CALIBRI LIGHT, BLACK, 28pt, ALL CAPS</a:t>
            </a:r>
            <a:endParaRPr lang="en-US" dirty="0"/>
          </a:p>
        </p:txBody>
      </p:sp>
    </p:spTree>
    <p:extLst>
      <p:ext uri="{BB962C8B-B14F-4D97-AF65-F5344CB8AC3E}">
        <p14:creationId xmlns:p14="http://schemas.microsoft.com/office/powerpoint/2010/main" val="299454911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iddle East Map - Offices">
    <p:spTree>
      <p:nvGrpSpPr>
        <p:cNvPr id="1" name=""/>
        <p:cNvGrpSpPr/>
        <p:nvPr/>
      </p:nvGrpSpPr>
      <p:grpSpPr>
        <a:xfrm>
          <a:off x="0" y="0"/>
          <a:ext cx="0" cy="0"/>
          <a:chOff x="0" y="0"/>
          <a:chExt cx="0" cy="0"/>
        </a:xfrm>
      </p:grpSpPr>
      <p:pic>
        <p:nvPicPr>
          <p:cNvPr id="66" name="Picture 65"/>
          <p:cNvPicPr>
            <a:picLocks noChangeAspect="1"/>
          </p:cNvPicPr>
          <p:nvPr userDrawn="1"/>
        </p:nvPicPr>
        <p:blipFill rotWithShape="1">
          <a:blip r:embed="rId2">
            <a:extLst>
              <a:ext uri="{28A0092B-C50C-407E-A947-70E740481C1C}">
                <a14:useLocalDpi xmlns:a14="http://schemas.microsoft.com/office/drawing/2010/main" val="0"/>
              </a:ext>
            </a:extLst>
          </a:blip>
          <a:srcRect l="15489" t="46536" r="54996" b="5542"/>
          <a:stretch/>
        </p:blipFill>
        <p:spPr>
          <a:xfrm>
            <a:off x="4746812" y="-14990"/>
            <a:ext cx="4397188" cy="5176925"/>
          </a:xfrm>
          <a:prstGeom prst="rect">
            <a:avLst/>
          </a:prstGeom>
        </p:spPr>
      </p:pic>
      <p:sp>
        <p:nvSpPr>
          <p:cNvPr id="96" name="Oval 95"/>
          <p:cNvSpPr/>
          <p:nvPr userDrawn="1"/>
        </p:nvSpPr>
        <p:spPr>
          <a:xfrm>
            <a:off x="5525137" y="74600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userDrawn="1"/>
        </p:nvSpPr>
        <p:spPr>
          <a:xfrm>
            <a:off x="5642650" y="40317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userDrawn="1"/>
        </p:nvSpPr>
        <p:spPr>
          <a:xfrm>
            <a:off x="5141245" y="918202"/>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userDrawn="1"/>
        </p:nvSpPr>
        <p:spPr>
          <a:xfrm>
            <a:off x="5087100" y="118552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userDrawn="1"/>
        </p:nvSpPr>
        <p:spPr>
          <a:xfrm>
            <a:off x="4699327" y="251050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userDrawn="1"/>
        </p:nvSpPr>
        <p:spPr>
          <a:xfrm>
            <a:off x="4752875" y="231218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userDrawn="1"/>
        </p:nvSpPr>
        <p:spPr>
          <a:xfrm>
            <a:off x="4786410" y="251494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userDrawn="1"/>
        </p:nvSpPr>
        <p:spPr>
          <a:xfrm>
            <a:off x="5453714" y="208157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userDrawn="1"/>
        </p:nvSpPr>
        <p:spPr>
          <a:xfrm>
            <a:off x="5480135" y="235763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userDrawn="1"/>
        </p:nvSpPr>
        <p:spPr>
          <a:xfrm>
            <a:off x="5737122" y="254009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Oval 111"/>
          <p:cNvSpPr/>
          <p:nvPr userDrawn="1"/>
        </p:nvSpPr>
        <p:spPr>
          <a:xfrm>
            <a:off x="5753352" y="265675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userDrawn="1"/>
        </p:nvSpPr>
        <p:spPr>
          <a:xfrm>
            <a:off x="5651118" y="318425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userDrawn="1"/>
        </p:nvSpPr>
        <p:spPr>
          <a:xfrm>
            <a:off x="6025189" y="31192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userDrawn="1"/>
        </p:nvSpPr>
        <p:spPr>
          <a:xfrm>
            <a:off x="6340307" y="312561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userDrawn="1"/>
        </p:nvSpPr>
        <p:spPr>
          <a:xfrm>
            <a:off x="6254303" y="319143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userDrawn="1"/>
        </p:nvSpPr>
        <p:spPr>
          <a:xfrm>
            <a:off x="7285711" y="315296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userDrawn="1"/>
        </p:nvSpPr>
        <p:spPr>
          <a:xfrm>
            <a:off x="6605868" y="328661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userDrawn="1"/>
        </p:nvSpPr>
        <p:spPr>
          <a:xfrm>
            <a:off x="7715690" y="332702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userDrawn="1"/>
        </p:nvSpPr>
        <p:spPr>
          <a:xfrm>
            <a:off x="7736306" y="365273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userDrawn="1"/>
        </p:nvSpPr>
        <p:spPr>
          <a:xfrm>
            <a:off x="8093284" y="282594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userDrawn="1"/>
        </p:nvSpPr>
        <p:spPr>
          <a:xfrm>
            <a:off x="7832004" y="373554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userDrawn="1"/>
        </p:nvSpPr>
        <p:spPr>
          <a:xfrm>
            <a:off x="7825499" y="396772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userDrawn="1"/>
        </p:nvSpPr>
        <p:spPr>
          <a:xfrm>
            <a:off x="8997105" y="334638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userDrawn="1"/>
        </p:nvSpPr>
        <p:spPr>
          <a:xfrm>
            <a:off x="8188461" y="380249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userDrawn="1"/>
        </p:nvSpPr>
        <p:spPr>
          <a:xfrm>
            <a:off x="8124396" y="415214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userDrawn="1"/>
        </p:nvSpPr>
        <p:spPr>
          <a:xfrm>
            <a:off x="8076807" y="432002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userDrawn="1"/>
        </p:nvSpPr>
        <p:spPr>
          <a:xfrm>
            <a:off x="7999067" y="44052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userDrawn="1"/>
        </p:nvSpPr>
        <p:spPr>
          <a:xfrm>
            <a:off x="8350093" y="415214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userDrawn="1"/>
        </p:nvSpPr>
        <p:spPr>
          <a:xfrm>
            <a:off x="5975797" y="307872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userDrawn="1"/>
        </p:nvSpPr>
        <p:spPr>
          <a:xfrm>
            <a:off x="5047479" y="345567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userDrawn="1"/>
        </p:nvSpPr>
        <p:spPr>
          <a:xfrm>
            <a:off x="5913849" y="307484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userDrawn="1"/>
        </p:nvSpPr>
        <p:spPr>
          <a:xfrm>
            <a:off x="7863624" y="25565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userDrawn="1"/>
        </p:nvSpPr>
        <p:spPr>
          <a:xfrm>
            <a:off x="7992011" y="260846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userDrawn="1"/>
        </p:nvSpPr>
        <p:spPr>
          <a:xfrm>
            <a:off x="7965590" y="29704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userDrawn="1"/>
        </p:nvSpPr>
        <p:spPr>
          <a:xfrm>
            <a:off x="7757288" y="25566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userDrawn="1"/>
        </p:nvSpPr>
        <p:spPr>
          <a:xfrm>
            <a:off x="7874609" y="24338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userDrawn="1"/>
        </p:nvSpPr>
        <p:spPr>
          <a:xfrm>
            <a:off x="8164929" y="447921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userDrawn="1"/>
        </p:nvSpPr>
        <p:spPr>
          <a:xfrm>
            <a:off x="7776839" y="235271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p:nvPr userDrawn="1"/>
        </p:nvSpPr>
        <p:spPr>
          <a:xfrm>
            <a:off x="8328926" y="4633072"/>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p:cNvSpPr/>
          <p:nvPr userDrawn="1"/>
        </p:nvSpPr>
        <p:spPr>
          <a:xfrm>
            <a:off x="5086600" y="453385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63"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65" name="Oval 64"/>
          <p:cNvSpPr/>
          <p:nvPr userDrawn="1"/>
        </p:nvSpPr>
        <p:spPr>
          <a:xfrm>
            <a:off x="5747904" y="27903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userDrawn="1"/>
        </p:nvSpPr>
        <p:spPr>
          <a:xfrm>
            <a:off x="8022775" y="1321964"/>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60"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69" name="Group 68"/>
          <p:cNvGrpSpPr/>
          <p:nvPr userDrawn="1"/>
        </p:nvGrpSpPr>
        <p:grpSpPr>
          <a:xfrm>
            <a:off x="3992881" y="4849665"/>
            <a:ext cx="4737905" cy="215444"/>
            <a:chOff x="3992881" y="4849665"/>
            <a:chExt cx="4737905" cy="215444"/>
          </a:xfrm>
        </p:grpSpPr>
        <p:sp>
          <p:nvSpPr>
            <p:cNvPr id="70" name="TextBox 69"/>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71" name="Rectangle 70"/>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73" name="Rectangle 72"/>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211823695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ddle East Map - Offices - Labeled">
    <p:spTree>
      <p:nvGrpSpPr>
        <p:cNvPr id="1" name=""/>
        <p:cNvGrpSpPr/>
        <p:nvPr/>
      </p:nvGrpSpPr>
      <p:grpSpPr>
        <a:xfrm>
          <a:off x="0" y="0"/>
          <a:ext cx="0" cy="0"/>
          <a:chOff x="0" y="0"/>
          <a:chExt cx="0" cy="0"/>
        </a:xfrm>
      </p:grpSpPr>
      <p:pic>
        <p:nvPicPr>
          <p:cNvPr id="120" name="Picture 119"/>
          <p:cNvPicPr>
            <a:picLocks noChangeAspect="1"/>
          </p:cNvPicPr>
          <p:nvPr userDrawn="1"/>
        </p:nvPicPr>
        <p:blipFill rotWithShape="1">
          <a:blip r:embed="rId2">
            <a:extLst>
              <a:ext uri="{28A0092B-C50C-407E-A947-70E740481C1C}">
                <a14:useLocalDpi xmlns:a14="http://schemas.microsoft.com/office/drawing/2010/main" val="0"/>
              </a:ext>
            </a:extLst>
          </a:blip>
          <a:srcRect l="15489" t="46536" r="54996" b="5542"/>
          <a:stretch/>
        </p:blipFill>
        <p:spPr>
          <a:xfrm>
            <a:off x="4746812" y="-14990"/>
            <a:ext cx="4397188" cy="5176925"/>
          </a:xfrm>
          <a:prstGeom prst="rect">
            <a:avLst/>
          </a:prstGeom>
        </p:spPr>
      </p:pic>
      <p:sp>
        <p:nvSpPr>
          <p:cNvPr id="121" name="Oval 120"/>
          <p:cNvSpPr/>
          <p:nvPr userDrawn="1"/>
        </p:nvSpPr>
        <p:spPr>
          <a:xfrm>
            <a:off x="5525137" y="74600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userDrawn="1"/>
        </p:nvSpPr>
        <p:spPr>
          <a:xfrm>
            <a:off x="5642650" y="40317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userDrawn="1"/>
        </p:nvSpPr>
        <p:spPr>
          <a:xfrm>
            <a:off x="5141245" y="918202"/>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userDrawn="1"/>
        </p:nvSpPr>
        <p:spPr>
          <a:xfrm>
            <a:off x="5087100" y="118552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userDrawn="1"/>
        </p:nvSpPr>
        <p:spPr>
          <a:xfrm>
            <a:off x="4699327" y="251050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userDrawn="1"/>
        </p:nvSpPr>
        <p:spPr>
          <a:xfrm>
            <a:off x="4752875" y="231218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userDrawn="1"/>
        </p:nvSpPr>
        <p:spPr>
          <a:xfrm>
            <a:off x="4786410" y="251494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userDrawn="1"/>
        </p:nvSpPr>
        <p:spPr>
          <a:xfrm>
            <a:off x="5453714" y="208157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userDrawn="1"/>
        </p:nvSpPr>
        <p:spPr>
          <a:xfrm>
            <a:off x="5480135" y="235763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userDrawn="1"/>
        </p:nvSpPr>
        <p:spPr>
          <a:xfrm>
            <a:off x="5737122" y="254009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1" name="Oval 130"/>
          <p:cNvSpPr/>
          <p:nvPr userDrawn="1"/>
        </p:nvSpPr>
        <p:spPr>
          <a:xfrm>
            <a:off x="5753352" y="265675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userDrawn="1"/>
        </p:nvSpPr>
        <p:spPr>
          <a:xfrm>
            <a:off x="5651118" y="318425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userDrawn="1"/>
        </p:nvSpPr>
        <p:spPr>
          <a:xfrm>
            <a:off x="6025189" y="31192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userDrawn="1"/>
        </p:nvSpPr>
        <p:spPr>
          <a:xfrm>
            <a:off x="6340307" y="312561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userDrawn="1"/>
        </p:nvSpPr>
        <p:spPr>
          <a:xfrm>
            <a:off x="6254303" y="319143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userDrawn="1"/>
        </p:nvSpPr>
        <p:spPr>
          <a:xfrm>
            <a:off x="7285711" y="315296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userDrawn="1"/>
        </p:nvSpPr>
        <p:spPr>
          <a:xfrm>
            <a:off x="6605868" y="328661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userDrawn="1"/>
        </p:nvSpPr>
        <p:spPr>
          <a:xfrm>
            <a:off x="7715690" y="3327023"/>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userDrawn="1"/>
        </p:nvSpPr>
        <p:spPr>
          <a:xfrm>
            <a:off x="7736306" y="365273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userDrawn="1"/>
        </p:nvSpPr>
        <p:spPr>
          <a:xfrm>
            <a:off x="8093284" y="282594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userDrawn="1"/>
        </p:nvSpPr>
        <p:spPr>
          <a:xfrm>
            <a:off x="7832004" y="373554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userDrawn="1"/>
        </p:nvSpPr>
        <p:spPr>
          <a:xfrm>
            <a:off x="7825499" y="396772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userDrawn="1"/>
        </p:nvSpPr>
        <p:spPr>
          <a:xfrm>
            <a:off x="8997105" y="334638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userDrawn="1"/>
        </p:nvSpPr>
        <p:spPr>
          <a:xfrm>
            <a:off x="8188461" y="380249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userDrawn="1"/>
        </p:nvSpPr>
        <p:spPr>
          <a:xfrm>
            <a:off x="8124396" y="415214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userDrawn="1"/>
        </p:nvSpPr>
        <p:spPr>
          <a:xfrm>
            <a:off x="8076807" y="432002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userDrawn="1"/>
        </p:nvSpPr>
        <p:spPr>
          <a:xfrm>
            <a:off x="7999067" y="44052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userDrawn="1"/>
        </p:nvSpPr>
        <p:spPr>
          <a:xfrm>
            <a:off x="8350093" y="4152145"/>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userDrawn="1"/>
        </p:nvSpPr>
        <p:spPr>
          <a:xfrm>
            <a:off x="5975797" y="307872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userDrawn="1"/>
        </p:nvSpPr>
        <p:spPr>
          <a:xfrm>
            <a:off x="5047479" y="3455678"/>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userDrawn="1"/>
        </p:nvSpPr>
        <p:spPr>
          <a:xfrm>
            <a:off x="5913849" y="307484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p:nvPr userDrawn="1"/>
        </p:nvSpPr>
        <p:spPr>
          <a:xfrm>
            <a:off x="7863624" y="255656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userDrawn="1"/>
        </p:nvSpPr>
        <p:spPr>
          <a:xfrm>
            <a:off x="7992011" y="260846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userDrawn="1"/>
        </p:nvSpPr>
        <p:spPr>
          <a:xfrm>
            <a:off x="7965590" y="297045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userDrawn="1"/>
        </p:nvSpPr>
        <p:spPr>
          <a:xfrm>
            <a:off x="7757288" y="25566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p:nvPr userDrawn="1"/>
        </p:nvSpPr>
        <p:spPr>
          <a:xfrm>
            <a:off x="7874609" y="243388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userDrawn="1"/>
        </p:nvSpPr>
        <p:spPr>
          <a:xfrm>
            <a:off x="8164929" y="447921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userDrawn="1"/>
        </p:nvSpPr>
        <p:spPr>
          <a:xfrm>
            <a:off x="7776839" y="235271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userDrawn="1"/>
        </p:nvSpPr>
        <p:spPr>
          <a:xfrm>
            <a:off x="8328926" y="4633072"/>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userDrawn="1"/>
        </p:nvSpPr>
        <p:spPr>
          <a:xfrm>
            <a:off x="5086600" y="453385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p:nvPr userDrawn="1"/>
        </p:nvSpPr>
        <p:spPr>
          <a:xfrm>
            <a:off x="5747904" y="279030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userDrawn="1"/>
        </p:nvSpPr>
        <p:spPr>
          <a:xfrm>
            <a:off x="8022775" y="1321964"/>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5" name="Group 164"/>
          <p:cNvGrpSpPr/>
          <p:nvPr userDrawn="1"/>
        </p:nvGrpSpPr>
        <p:grpSpPr>
          <a:xfrm>
            <a:off x="3992881" y="4849665"/>
            <a:ext cx="4737905" cy="215444"/>
            <a:chOff x="3992881" y="4849665"/>
            <a:chExt cx="4737905" cy="215444"/>
          </a:xfrm>
        </p:grpSpPr>
        <p:sp>
          <p:nvSpPr>
            <p:cNvPr id="166" name="TextBox 165"/>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67" name="Rectangle 166"/>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Rectangle 167"/>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169" name="Rectangle 168"/>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67" name="TextBox 66"/>
          <p:cNvSpPr txBox="1"/>
          <p:nvPr userDrawn="1"/>
        </p:nvSpPr>
        <p:spPr>
          <a:xfrm>
            <a:off x="5691532" y="335988"/>
            <a:ext cx="494046" cy="215444"/>
          </a:xfrm>
          <a:prstGeom prst="rect">
            <a:avLst/>
          </a:prstGeom>
          <a:noFill/>
        </p:spPr>
        <p:txBody>
          <a:bodyPr wrap="none" rtlCol="0">
            <a:spAutoFit/>
          </a:bodyPr>
          <a:lstStyle/>
          <a:p>
            <a:r>
              <a:rPr lang="en-US" sz="800">
                <a:latin typeface="Calibri Light" panose="020F0302020204030204" pitchFamily="34" charset="0"/>
              </a:rPr>
              <a:t>Saratov</a:t>
            </a:r>
            <a:endParaRPr lang="en-US" sz="800" dirty="0">
              <a:latin typeface="Calibri Light" panose="020F0302020204030204" pitchFamily="34" charset="0"/>
            </a:endParaRPr>
          </a:p>
        </p:txBody>
      </p:sp>
      <p:sp>
        <p:nvSpPr>
          <p:cNvPr id="68" name="TextBox 67"/>
          <p:cNvSpPr txBox="1"/>
          <p:nvPr userDrawn="1"/>
        </p:nvSpPr>
        <p:spPr>
          <a:xfrm>
            <a:off x="5598785" y="681880"/>
            <a:ext cx="601447" cy="215444"/>
          </a:xfrm>
          <a:prstGeom prst="rect">
            <a:avLst/>
          </a:prstGeom>
          <a:noFill/>
        </p:spPr>
        <p:txBody>
          <a:bodyPr wrap="none" rtlCol="0">
            <a:spAutoFit/>
          </a:bodyPr>
          <a:lstStyle/>
          <a:p>
            <a:r>
              <a:rPr lang="en-US" sz="800">
                <a:latin typeface="Calibri Light" panose="020F0302020204030204" pitchFamily="34" charset="0"/>
              </a:rPr>
              <a:t>Volgograd</a:t>
            </a:r>
            <a:endParaRPr lang="en-US" sz="800" dirty="0">
              <a:latin typeface="Calibri Light" panose="020F0302020204030204" pitchFamily="34" charset="0"/>
            </a:endParaRPr>
          </a:p>
        </p:txBody>
      </p:sp>
      <p:sp>
        <p:nvSpPr>
          <p:cNvPr id="69" name="TextBox 68"/>
          <p:cNvSpPr txBox="1"/>
          <p:nvPr userDrawn="1"/>
        </p:nvSpPr>
        <p:spPr>
          <a:xfrm>
            <a:off x="5195301" y="851013"/>
            <a:ext cx="801823" cy="215444"/>
          </a:xfrm>
          <a:prstGeom prst="rect">
            <a:avLst/>
          </a:prstGeom>
          <a:noFill/>
        </p:spPr>
        <p:txBody>
          <a:bodyPr wrap="none" rtlCol="0">
            <a:spAutoFit/>
          </a:bodyPr>
          <a:lstStyle/>
          <a:p>
            <a:r>
              <a:rPr lang="en-US" sz="800">
                <a:latin typeface="Calibri Light" panose="020F0302020204030204" pitchFamily="34" charset="0"/>
              </a:rPr>
              <a:t>Rostov-on-Don</a:t>
            </a:r>
            <a:endParaRPr lang="en-US" sz="800" dirty="0">
              <a:latin typeface="Calibri Light" panose="020F0302020204030204" pitchFamily="34" charset="0"/>
            </a:endParaRPr>
          </a:p>
        </p:txBody>
      </p:sp>
      <p:sp>
        <p:nvSpPr>
          <p:cNvPr id="70" name="TextBox 69"/>
          <p:cNvSpPr txBox="1"/>
          <p:nvPr userDrawn="1"/>
        </p:nvSpPr>
        <p:spPr>
          <a:xfrm>
            <a:off x="5119756" y="1111349"/>
            <a:ext cx="601447" cy="215444"/>
          </a:xfrm>
          <a:prstGeom prst="rect">
            <a:avLst/>
          </a:prstGeom>
          <a:noFill/>
        </p:spPr>
        <p:txBody>
          <a:bodyPr wrap="none" rtlCol="0">
            <a:spAutoFit/>
          </a:bodyPr>
          <a:lstStyle/>
          <a:p>
            <a:r>
              <a:rPr lang="en-US" sz="800">
                <a:latin typeface="Calibri Light" panose="020F0302020204030204" pitchFamily="34" charset="0"/>
              </a:rPr>
              <a:t>Krasnodar</a:t>
            </a:r>
            <a:endParaRPr lang="en-US" sz="800" dirty="0">
              <a:latin typeface="Calibri Light" panose="020F0302020204030204" pitchFamily="34" charset="0"/>
            </a:endParaRPr>
          </a:p>
        </p:txBody>
      </p:sp>
      <p:sp>
        <p:nvSpPr>
          <p:cNvPr id="75" name="TextBox 74"/>
          <p:cNvSpPr txBox="1"/>
          <p:nvPr userDrawn="1"/>
        </p:nvSpPr>
        <p:spPr>
          <a:xfrm>
            <a:off x="4781212" y="2253283"/>
            <a:ext cx="434734" cy="215444"/>
          </a:xfrm>
          <a:prstGeom prst="rect">
            <a:avLst/>
          </a:prstGeom>
          <a:noFill/>
        </p:spPr>
        <p:txBody>
          <a:bodyPr wrap="none" rtlCol="0">
            <a:spAutoFit/>
          </a:bodyPr>
          <a:lstStyle/>
          <a:p>
            <a:r>
              <a:rPr lang="en-US" sz="800">
                <a:latin typeface="Calibri Light" panose="020F0302020204030204" pitchFamily="34" charset="0"/>
              </a:rPr>
              <a:t>Beirut</a:t>
            </a:r>
            <a:endParaRPr lang="en-US" sz="800" dirty="0">
              <a:latin typeface="Calibri Light" panose="020F0302020204030204" pitchFamily="34" charset="0"/>
            </a:endParaRPr>
          </a:p>
        </p:txBody>
      </p:sp>
      <p:sp>
        <p:nvSpPr>
          <p:cNvPr id="76" name="TextBox 75"/>
          <p:cNvSpPr txBox="1"/>
          <p:nvPr userDrawn="1"/>
        </p:nvSpPr>
        <p:spPr>
          <a:xfrm>
            <a:off x="4818760" y="2450943"/>
            <a:ext cx="529312" cy="215444"/>
          </a:xfrm>
          <a:prstGeom prst="rect">
            <a:avLst/>
          </a:prstGeom>
          <a:noFill/>
        </p:spPr>
        <p:txBody>
          <a:bodyPr wrap="none" rtlCol="0">
            <a:spAutoFit/>
          </a:bodyPr>
          <a:lstStyle/>
          <a:p>
            <a:r>
              <a:rPr lang="en-US" sz="800">
                <a:latin typeface="Calibri Light" panose="020F0302020204030204" pitchFamily="34" charset="0"/>
              </a:rPr>
              <a:t>Amman </a:t>
            </a:r>
            <a:endParaRPr lang="en-US" sz="800" dirty="0">
              <a:latin typeface="Calibri Light" panose="020F0302020204030204" pitchFamily="34" charset="0"/>
            </a:endParaRPr>
          </a:p>
        </p:txBody>
      </p:sp>
      <p:sp>
        <p:nvSpPr>
          <p:cNvPr id="77" name="TextBox 76"/>
          <p:cNvSpPr txBox="1"/>
          <p:nvPr userDrawn="1"/>
        </p:nvSpPr>
        <p:spPr>
          <a:xfrm>
            <a:off x="4464175" y="2549972"/>
            <a:ext cx="500458" cy="215444"/>
          </a:xfrm>
          <a:prstGeom prst="rect">
            <a:avLst/>
          </a:prstGeom>
          <a:noFill/>
        </p:spPr>
        <p:txBody>
          <a:bodyPr wrap="none" rtlCol="0">
            <a:spAutoFit/>
          </a:bodyPr>
          <a:lstStyle/>
          <a:p>
            <a:r>
              <a:rPr lang="en-US" sz="800">
                <a:latin typeface="Calibri Light" panose="020F0302020204030204" pitchFamily="34" charset="0"/>
              </a:rPr>
              <a:t>Tel Aviv</a:t>
            </a:r>
            <a:endParaRPr lang="en-US" sz="800" dirty="0">
              <a:latin typeface="Calibri Light" panose="020F0302020204030204" pitchFamily="34" charset="0"/>
            </a:endParaRPr>
          </a:p>
        </p:txBody>
      </p:sp>
      <p:sp>
        <p:nvSpPr>
          <p:cNvPr id="78" name="TextBox 77"/>
          <p:cNvSpPr txBox="1"/>
          <p:nvPr userDrawn="1"/>
        </p:nvSpPr>
        <p:spPr>
          <a:xfrm>
            <a:off x="5470974" y="2015676"/>
            <a:ext cx="367408" cy="215444"/>
          </a:xfrm>
          <a:prstGeom prst="rect">
            <a:avLst/>
          </a:prstGeom>
          <a:noFill/>
        </p:spPr>
        <p:txBody>
          <a:bodyPr wrap="none" rtlCol="0">
            <a:spAutoFit/>
          </a:bodyPr>
          <a:lstStyle/>
          <a:p>
            <a:r>
              <a:rPr lang="en-US" sz="800" dirty="0">
                <a:latin typeface="Calibri Light" panose="020F0302020204030204" pitchFamily="34" charset="0"/>
              </a:rPr>
              <a:t>E</a:t>
            </a:r>
            <a:r>
              <a:rPr lang="en-US" sz="800" dirty="0" smtClean="0">
                <a:latin typeface="Calibri Light" panose="020F0302020204030204" pitchFamily="34" charset="0"/>
              </a:rPr>
              <a:t>rbil</a:t>
            </a:r>
            <a:endParaRPr lang="en-US" sz="800" dirty="0">
              <a:latin typeface="Calibri Light" panose="020F0302020204030204" pitchFamily="34" charset="0"/>
            </a:endParaRPr>
          </a:p>
        </p:txBody>
      </p:sp>
      <p:sp>
        <p:nvSpPr>
          <p:cNvPr id="79" name="TextBox 78"/>
          <p:cNvSpPr txBox="1"/>
          <p:nvPr userDrawn="1"/>
        </p:nvSpPr>
        <p:spPr>
          <a:xfrm>
            <a:off x="5514727" y="2304388"/>
            <a:ext cx="542136" cy="215444"/>
          </a:xfrm>
          <a:prstGeom prst="rect">
            <a:avLst/>
          </a:prstGeom>
          <a:noFill/>
        </p:spPr>
        <p:txBody>
          <a:bodyPr wrap="none" rtlCol="0">
            <a:spAutoFit/>
          </a:bodyPr>
          <a:lstStyle/>
          <a:p>
            <a:r>
              <a:rPr lang="en-US" sz="800">
                <a:latin typeface="Calibri Light" panose="020F0302020204030204" pitchFamily="34" charset="0"/>
              </a:rPr>
              <a:t>Baghdad</a:t>
            </a:r>
            <a:endParaRPr lang="en-US" sz="800" dirty="0">
              <a:latin typeface="Calibri Light" panose="020F0302020204030204" pitchFamily="34" charset="0"/>
            </a:endParaRPr>
          </a:p>
        </p:txBody>
      </p:sp>
      <p:sp>
        <p:nvSpPr>
          <p:cNvPr id="80" name="TextBox 79"/>
          <p:cNvSpPr txBox="1"/>
          <p:nvPr userDrawn="1"/>
        </p:nvSpPr>
        <p:spPr>
          <a:xfrm>
            <a:off x="5749277" y="2472028"/>
            <a:ext cx="410690" cy="215444"/>
          </a:xfrm>
          <a:prstGeom prst="rect">
            <a:avLst/>
          </a:prstGeom>
          <a:noFill/>
        </p:spPr>
        <p:txBody>
          <a:bodyPr wrap="none" rtlCol="0">
            <a:spAutoFit/>
          </a:bodyPr>
          <a:lstStyle/>
          <a:p>
            <a:r>
              <a:rPr lang="en-US" sz="800">
                <a:latin typeface="Calibri Light" panose="020F0302020204030204" pitchFamily="34" charset="0"/>
              </a:rPr>
              <a:t>Basra</a:t>
            </a:r>
            <a:endParaRPr lang="en-US" sz="800" dirty="0">
              <a:latin typeface="Calibri Light" panose="020F0302020204030204" pitchFamily="34" charset="0"/>
            </a:endParaRPr>
          </a:p>
        </p:txBody>
      </p:sp>
      <p:sp>
        <p:nvSpPr>
          <p:cNvPr id="81" name="TextBox 80"/>
          <p:cNvSpPr txBox="1"/>
          <p:nvPr userDrawn="1"/>
        </p:nvSpPr>
        <p:spPr>
          <a:xfrm>
            <a:off x="5794997" y="2586328"/>
            <a:ext cx="628698" cy="215444"/>
          </a:xfrm>
          <a:prstGeom prst="rect">
            <a:avLst/>
          </a:prstGeom>
          <a:noFill/>
        </p:spPr>
        <p:txBody>
          <a:bodyPr wrap="none" rtlCol="0">
            <a:spAutoFit/>
          </a:bodyPr>
          <a:lstStyle/>
          <a:p>
            <a:r>
              <a:rPr lang="en-US" sz="800">
                <a:latin typeface="Calibri Light" panose="020F0302020204030204" pitchFamily="34" charset="0"/>
              </a:rPr>
              <a:t>Umm Qasr</a:t>
            </a:r>
            <a:endParaRPr lang="en-US" sz="800" dirty="0">
              <a:latin typeface="Calibri Light" panose="020F0302020204030204" pitchFamily="34" charset="0"/>
            </a:endParaRPr>
          </a:p>
        </p:txBody>
      </p:sp>
      <p:sp>
        <p:nvSpPr>
          <p:cNvPr id="82" name="TextBox 81"/>
          <p:cNvSpPr txBox="1"/>
          <p:nvPr userDrawn="1"/>
        </p:nvSpPr>
        <p:spPr>
          <a:xfrm>
            <a:off x="5168090" y="2715335"/>
            <a:ext cx="665567" cy="215444"/>
          </a:xfrm>
          <a:prstGeom prst="rect">
            <a:avLst/>
          </a:prstGeom>
          <a:noFill/>
        </p:spPr>
        <p:txBody>
          <a:bodyPr wrap="none" rtlCol="0">
            <a:spAutoFit/>
          </a:bodyPr>
          <a:lstStyle/>
          <a:p>
            <a:r>
              <a:rPr lang="en-US" sz="800">
                <a:latin typeface="Calibri Light" panose="020F0302020204030204" pitchFamily="34" charset="0"/>
              </a:rPr>
              <a:t>Kuwait City </a:t>
            </a:r>
            <a:endParaRPr lang="en-US" sz="800" dirty="0">
              <a:latin typeface="Calibri Light" panose="020F0302020204030204" pitchFamily="34" charset="0"/>
            </a:endParaRPr>
          </a:p>
        </p:txBody>
      </p:sp>
      <p:sp>
        <p:nvSpPr>
          <p:cNvPr id="83" name="TextBox 82"/>
          <p:cNvSpPr txBox="1"/>
          <p:nvPr userDrawn="1"/>
        </p:nvSpPr>
        <p:spPr>
          <a:xfrm>
            <a:off x="4597572" y="3386921"/>
            <a:ext cx="497252" cy="215444"/>
          </a:xfrm>
          <a:prstGeom prst="rect">
            <a:avLst/>
          </a:prstGeom>
          <a:noFill/>
        </p:spPr>
        <p:txBody>
          <a:bodyPr wrap="none" rtlCol="0">
            <a:spAutoFit/>
          </a:bodyPr>
          <a:lstStyle/>
          <a:p>
            <a:r>
              <a:rPr lang="en-US" sz="800">
                <a:latin typeface="Calibri Light" panose="020F0302020204030204" pitchFamily="34" charset="0"/>
              </a:rPr>
              <a:t>Jeddah </a:t>
            </a:r>
            <a:endParaRPr lang="en-US" sz="800" dirty="0">
              <a:latin typeface="Calibri Light" panose="020F0302020204030204" pitchFamily="34" charset="0"/>
            </a:endParaRPr>
          </a:p>
        </p:txBody>
      </p:sp>
      <p:sp>
        <p:nvSpPr>
          <p:cNvPr id="84" name="TextBox 83"/>
          <p:cNvSpPr txBox="1"/>
          <p:nvPr userDrawn="1"/>
        </p:nvSpPr>
        <p:spPr>
          <a:xfrm>
            <a:off x="5245208" y="3126880"/>
            <a:ext cx="497252" cy="215444"/>
          </a:xfrm>
          <a:prstGeom prst="rect">
            <a:avLst/>
          </a:prstGeom>
          <a:noFill/>
        </p:spPr>
        <p:txBody>
          <a:bodyPr wrap="none" rtlCol="0">
            <a:spAutoFit/>
          </a:bodyPr>
          <a:lstStyle/>
          <a:p>
            <a:r>
              <a:rPr lang="en-US" sz="800">
                <a:latin typeface="Calibri Light" panose="020F0302020204030204" pitchFamily="34" charset="0"/>
              </a:rPr>
              <a:t>Riyadh </a:t>
            </a:r>
            <a:endParaRPr lang="en-US" sz="800" dirty="0">
              <a:latin typeface="Calibri Light" panose="020F0302020204030204" pitchFamily="34" charset="0"/>
            </a:endParaRPr>
          </a:p>
        </p:txBody>
      </p:sp>
      <p:sp>
        <p:nvSpPr>
          <p:cNvPr id="85" name="TextBox 84"/>
          <p:cNvSpPr txBox="1"/>
          <p:nvPr userDrawn="1"/>
        </p:nvSpPr>
        <p:spPr>
          <a:xfrm>
            <a:off x="5390880" y="3003918"/>
            <a:ext cx="588623" cy="215444"/>
          </a:xfrm>
          <a:prstGeom prst="rect">
            <a:avLst/>
          </a:prstGeom>
          <a:noFill/>
        </p:spPr>
        <p:txBody>
          <a:bodyPr wrap="none" rtlCol="0">
            <a:spAutoFit/>
          </a:bodyPr>
          <a:lstStyle/>
          <a:p>
            <a:r>
              <a:rPr lang="en-US" sz="800">
                <a:latin typeface="Calibri Light" panose="020F0302020204030204" pitchFamily="34" charset="0"/>
              </a:rPr>
              <a:t>Dammam</a:t>
            </a:r>
            <a:endParaRPr lang="en-US" sz="800" dirty="0">
              <a:latin typeface="Calibri Light" panose="020F0302020204030204" pitchFamily="34" charset="0"/>
            </a:endParaRPr>
          </a:p>
        </p:txBody>
      </p:sp>
      <p:sp>
        <p:nvSpPr>
          <p:cNvPr id="86" name="TextBox 85"/>
          <p:cNvSpPr txBox="1"/>
          <p:nvPr userDrawn="1"/>
        </p:nvSpPr>
        <p:spPr>
          <a:xfrm>
            <a:off x="5902412" y="2919551"/>
            <a:ext cx="550151" cy="215444"/>
          </a:xfrm>
          <a:prstGeom prst="rect">
            <a:avLst/>
          </a:prstGeom>
          <a:noFill/>
        </p:spPr>
        <p:txBody>
          <a:bodyPr wrap="none" rtlCol="0">
            <a:spAutoFit/>
          </a:bodyPr>
          <a:lstStyle/>
          <a:p>
            <a:r>
              <a:rPr lang="en-US" sz="800" dirty="0" smtClean="0">
                <a:latin typeface="Calibri Light" panose="020F0302020204030204" pitchFamily="34" charset="0"/>
              </a:rPr>
              <a:t>Manama</a:t>
            </a:r>
            <a:endParaRPr lang="en-US" sz="800" dirty="0">
              <a:latin typeface="Calibri Light" panose="020F0302020204030204" pitchFamily="34" charset="0"/>
            </a:endParaRPr>
          </a:p>
        </p:txBody>
      </p:sp>
      <p:sp>
        <p:nvSpPr>
          <p:cNvPr id="87" name="TextBox 86"/>
          <p:cNvSpPr txBox="1"/>
          <p:nvPr userDrawn="1"/>
        </p:nvSpPr>
        <p:spPr>
          <a:xfrm>
            <a:off x="6026782" y="3010496"/>
            <a:ext cx="423514" cy="215444"/>
          </a:xfrm>
          <a:prstGeom prst="rect">
            <a:avLst/>
          </a:prstGeom>
          <a:noFill/>
        </p:spPr>
        <p:txBody>
          <a:bodyPr wrap="none" rtlCol="0">
            <a:spAutoFit/>
          </a:bodyPr>
          <a:lstStyle/>
          <a:p>
            <a:r>
              <a:rPr lang="en-US" sz="800">
                <a:latin typeface="Calibri Light" panose="020F0302020204030204" pitchFamily="34" charset="0"/>
              </a:rPr>
              <a:t>Doha </a:t>
            </a:r>
            <a:endParaRPr lang="en-US" sz="800" dirty="0">
              <a:latin typeface="Calibri Light" panose="020F0302020204030204" pitchFamily="34" charset="0"/>
            </a:endParaRPr>
          </a:p>
        </p:txBody>
      </p:sp>
      <p:sp>
        <p:nvSpPr>
          <p:cNvPr id="88" name="TextBox 87"/>
          <p:cNvSpPr txBox="1"/>
          <p:nvPr userDrawn="1"/>
        </p:nvSpPr>
        <p:spPr>
          <a:xfrm>
            <a:off x="6370613" y="3055805"/>
            <a:ext cx="423514" cy="215444"/>
          </a:xfrm>
          <a:prstGeom prst="rect">
            <a:avLst/>
          </a:prstGeom>
          <a:noFill/>
        </p:spPr>
        <p:txBody>
          <a:bodyPr wrap="none" rtlCol="0">
            <a:spAutoFit/>
          </a:bodyPr>
          <a:lstStyle/>
          <a:p>
            <a:r>
              <a:rPr lang="en-US" sz="800">
                <a:latin typeface="Calibri Light" panose="020F0302020204030204" pitchFamily="34" charset="0"/>
              </a:rPr>
              <a:t>Dubai</a:t>
            </a:r>
            <a:endParaRPr lang="en-US" sz="800" dirty="0">
              <a:latin typeface="Calibri Light" panose="020F0302020204030204" pitchFamily="34" charset="0"/>
            </a:endParaRPr>
          </a:p>
        </p:txBody>
      </p:sp>
      <p:sp>
        <p:nvSpPr>
          <p:cNvPr id="89" name="TextBox 88"/>
          <p:cNvSpPr txBox="1"/>
          <p:nvPr userDrawn="1"/>
        </p:nvSpPr>
        <p:spPr>
          <a:xfrm>
            <a:off x="5716804" y="3156113"/>
            <a:ext cx="609462" cy="215444"/>
          </a:xfrm>
          <a:prstGeom prst="rect">
            <a:avLst/>
          </a:prstGeom>
          <a:noFill/>
        </p:spPr>
        <p:txBody>
          <a:bodyPr wrap="none" rtlCol="0">
            <a:spAutoFit/>
          </a:bodyPr>
          <a:lstStyle/>
          <a:p>
            <a:r>
              <a:rPr lang="en-US" sz="800">
                <a:latin typeface="Calibri Light" panose="020F0302020204030204" pitchFamily="34" charset="0"/>
              </a:rPr>
              <a:t>Abu Dhabi</a:t>
            </a:r>
            <a:endParaRPr lang="en-US" sz="800" dirty="0">
              <a:latin typeface="Calibri Light" panose="020F0302020204030204" pitchFamily="34" charset="0"/>
            </a:endParaRPr>
          </a:p>
        </p:txBody>
      </p:sp>
      <p:sp>
        <p:nvSpPr>
          <p:cNvPr id="90" name="TextBox 89"/>
          <p:cNvSpPr txBox="1"/>
          <p:nvPr userDrawn="1"/>
        </p:nvSpPr>
        <p:spPr>
          <a:xfrm>
            <a:off x="5124565" y="4480348"/>
            <a:ext cx="692818" cy="215444"/>
          </a:xfrm>
          <a:prstGeom prst="rect">
            <a:avLst/>
          </a:prstGeom>
          <a:noFill/>
        </p:spPr>
        <p:txBody>
          <a:bodyPr wrap="none" rtlCol="0">
            <a:spAutoFit/>
          </a:bodyPr>
          <a:lstStyle/>
          <a:p>
            <a:r>
              <a:rPr lang="en-US" sz="800" dirty="0">
                <a:latin typeface="Calibri Light" panose="020F0302020204030204" pitchFamily="34" charset="0"/>
              </a:rPr>
              <a:t>Addis Ababa</a:t>
            </a:r>
          </a:p>
        </p:txBody>
      </p:sp>
      <p:sp>
        <p:nvSpPr>
          <p:cNvPr id="91" name="TextBox 90"/>
          <p:cNvSpPr txBox="1"/>
          <p:nvPr userDrawn="1"/>
        </p:nvSpPr>
        <p:spPr>
          <a:xfrm>
            <a:off x="6627335" y="3217169"/>
            <a:ext cx="511679" cy="215444"/>
          </a:xfrm>
          <a:prstGeom prst="rect">
            <a:avLst/>
          </a:prstGeom>
          <a:noFill/>
        </p:spPr>
        <p:txBody>
          <a:bodyPr wrap="none" rtlCol="0">
            <a:spAutoFit/>
          </a:bodyPr>
          <a:lstStyle/>
          <a:p>
            <a:r>
              <a:rPr lang="en-US" sz="800">
                <a:latin typeface="Calibri Light" panose="020F0302020204030204" pitchFamily="34" charset="0"/>
              </a:rPr>
              <a:t>Muscat </a:t>
            </a:r>
            <a:endParaRPr lang="en-US" sz="800" dirty="0">
              <a:latin typeface="Calibri Light" panose="020F0302020204030204" pitchFamily="34" charset="0"/>
            </a:endParaRPr>
          </a:p>
        </p:txBody>
      </p:sp>
      <p:sp>
        <p:nvSpPr>
          <p:cNvPr id="92" name="TextBox 91"/>
          <p:cNvSpPr txBox="1"/>
          <p:nvPr userDrawn="1"/>
        </p:nvSpPr>
        <p:spPr>
          <a:xfrm>
            <a:off x="7285077" y="3094052"/>
            <a:ext cx="511679" cy="215444"/>
          </a:xfrm>
          <a:prstGeom prst="rect">
            <a:avLst/>
          </a:prstGeom>
          <a:noFill/>
        </p:spPr>
        <p:txBody>
          <a:bodyPr wrap="none" rtlCol="0">
            <a:spAutoFit/>
          </a:bodyPr>
          <a:lstStyle/>
          <a:p>
            <a:r>
              <a:rPr lang="en-US" sz="800">
                <a:latin typeface="Calibri Light" panose="020F0302020204030204" pitchFamily="34" charset="0"/>
              </a:rPr>
              <a:t>Karachi </a:t>
            </a:r>
            <a:endParaRPr lang="en-US" sz="800" dirty="0">
              <a:latin typeface="Calibri Light" panose="020F0302020204030204" pitchFamily="34" charset="0"/>
            </a:endParaRPr>
          </a:p>
        </p:txBody>
      </p:sp>
      <p:sp>
        <p:nvSpPr>
          <p:cNvPr id="93" name="TextBox 92"/>
          <p:cNvSpPr txBox="1"/>
          <p:nvPr userDrawn="1"/>
        </p:nvSpPr>
        <p:spPr>
          <a:xfrm>
            <a:off x="7093760" y="3262773"/>
            <a:ext cx="683200" cy="215444"/>
          </a:xfrm>
          <a:prstGeom prst="rect">
            <a:avLst/>
          </a:prstGeom>
          <a:noFill/>
        </p:spPr>
        <p:txBody>
          <a:bodyPr wrap="none" rtlCol="0">
            <a:spAutoFit/>
          </a:bodyPr>
          <a:lstStyle/>
          <a:p>
            <a:r>
              <a:rPr lang="en-US" sz="800">
                <a:latin typeface="Calibri Light" panose="020F0302020204030204" pitchFamily="34" charset="0"/>
              </a:rPr>
              <a:t>Ahmedabad</a:t>
            </a:r>
            <a:endParaRPr lang="en-US" sz="800" dirty="0">
              <a:latin typeface="Calibri Light" panose="020F0302020204030204" pitchFamily="34" charset="0"/>
            </a:endParaRPr>
          </a:p>
        </p:txBody>
      </p:sp>
      <p:sp>
        <p:nvSpPr>
          <p:cNvPr id="94" name="TextBox 93"/>
          <p:cNvSpPr txBox="1"/>
          <p:nvPr userDrawn="1"/>
        </p:nvSpPr>
        <p:spPr>
          <a:xfrm>
            <a:off x="6851416" y="3583043"/>
            <a:ext cx="947695" cy="215444"/>
          </a:xfrm>
          <a:prstGeom prst="rect">
            <a:avLst/>
          </a:prstGeom>
          <a:noFill/>
        </p:spPr>
        <p:txBody>
          <a:bodyPr wrap="none" rtlCol="0">
            <a:spAutoFit/>
          </a:bodyPr>
          <a:lstStyle/>
          <a:p>
            <a:r>
              <a:rPr lang="en-US" sz="800">
                <a:latin typeface="Calibri Light" panose="020F0302020204030204" pitchFamily="34" charset="0"/>
              </a:rPr>
              <a:t>Mumbai (Bombay)</a:t>
            </a:r>
            <a:endParaRPr lang="en-US" sz="800" dirty="0">
              <a:latin typeface="Calibri Light" panose="020F0302020204030204" pitchFamily="34" charset="0"/>
            </a:endParaRPr>
          </a:p>
        </p:txBody>
      </p:sp>
      <p:sp>
        <p:nvSpPr>
          <p:cNvPr id="95" name="TextBox 94"/>
          <p:cNvSpPr txBox="1"/>
          <p:nvPr userDrawn="1"/>
        </p:nvSpPr>
        <p:spPr>
          <a:xfrm>
            <a:off x="7862155" y="3668116"/>
            <a:ext cx="394660" cy="215444"/>
          </a:xfrm>
          <a:prstGeom prst="rect">
            <a:avLst/>
          </a:prstGeom>
          <a:noFill/>
        </p:spPr>
        <p:txBody>
          <a:bodyPr wrap="none" rtlCol="0">
            <a:spAutoFit/>
          </a:bodyPr>
          <a:lstStyle/>
          <a:p>
            <a:r>
              <a:rPr lang="en-US" sz="800">
                <a:latin typeface="Calibri Light" panose="020F0302020204030204" pitchFamily="34" charset="0"/>
              </a:rPr>
              <a:t>Pune</a:t>
            </a:r>
            <a:endParaRPr lang="en-US" sz="800" dirty="0">
              <a:latin typeface="Calibri Light" panose="020F0302020204030204" pitchFamily="34" charset="0"/>
            </a:endParaRPr>
          </a:p>
        </p:txBody>
      </p:sp>
      <p:sp>
        <p:nvSpPr>
          <p:cNvPr id="96" name="TextBox 95"/>
          <p:cNvSpPr txBox="1"/>
          <p:nvPr userDrawn="1"/>
        </p:nvSpPr>
        <p:spPr>
          <a:xfrm>
            <a:off x="8052916" y="1254775"/>
            <a:ext cx="473206" cy="215444"/>
          </a:xfrm>
          <a:prstGeom prst="rect">
            <a:avLst/>
          </a:prstGeom>
          <a:noFill/>
        </p:spPr>
        <p:txBody>
          <a:bodyPr wrap="none" rtlCol="0">
            <a:spAutoFit/>
          </a:bodyPr>
          <a:lstStyle/>
          <a:p>
            <a:r>
              <a:rPr lang="en-US" sz="800">
                <a:latin typeface="Calibri Light" panose="020F0302020204030204" pitchFamily="34" charset="0"/>
              </a:rPr>
              <a:t>Almaty</a:t>
            </a:r>
            <a:endParaRPr lang="en-US" sz="800" dirty="0">
              <a:latin typeface="Calibri Light" panose="020F0302020204030204" pitchFamily="34" charset="0"/>
            </a:endParaRPr>
          </a:p>
        </p:txBody>
      </p:sp>
      <p:sp>
        <p:nvSpPr>
          <p:cNvPr id="97" name="TextBox 96"/>
          <p:cNvSpPr txBox="1"/>
          <p:nvPr userDrawn="1"/>
        </p:nvSpPr>
        <p:spPr>
          <a:xfrm>
            <a:off x="7235608" y="2277910"/>
            <a:ext cx="604653" cy="215444"/>
          </a:xfrm>
          <a:prstGeom prst="rect">
            <a:avLst/>
          </a:prstGeom>
          <a:noFill/>
        </p:spPr>
        <p:txBody>
          <a:bodyPr wrap="none" rtlCol="0">
            <a:spAutoFit/>
          </a:bodyPr>
          <a:lstStyle/>
          <a:p>
            <a:r>
              <a:rPr lang="en-US" sz="800">
                <a:latin typeface="Calibri Light" panose="020F0302020204030204" pitchFamily="34" charset="0"/>
              </a:rPr>
              <a:t>Islamabad</a:t>
            </a:r>
            <a:endParaRPr lang="en-US" sz="800" dirty="0">
              <a:latin typeface="Calibri Light" panose="020F0302020204030204" pitchFamily="34" charset="0"/>
            </a:endParaRPr>
          </a:p>
        </p:txBody>
      </p:sp>
      <p:sp>
        <p:nvSpPr>
          <p:cNvPr id="98" name="TextBox 97"/>
          <p:cNvSpPr txBox="1"/>
          <p:nvPr userDrawn="1"/>
        </p:nvSpPr>
        <p:spPr>
          <a:xfrm>
            <a:off x="7892066" y="2338864"/>
            <a:ext cx="478016" cy="215444"/>
          </a:xfrm>
          <a:prstGeom prst="rect">
            <a:avLst/>
          </a:prstGeom>
          <a:noFill/>
        </p:spPr>
        <p:txBody>
          <a:bodyPr wrap="none" rtlCol="0">
            <a:spAutoFit/>
          </a:bodyPr>
          <a:lstStyle/>
          <a:p>
            <a:r>
              <a:rPr lang="en-US" sz="800">
                <a:latin typeface="Calibri Light" panose="020F0302020204030204" pitchFamily="34" charset="0"/>
              </a:rPr>
              <a:t>Sialkot </a:t>
            </a:r>
            <a:endParaRPr lang="en-US" sz="800" dirty="0">
              <a:latin typeface="Calibri Light" panose="020F0302020204030204" pitchFamily="34" charset="0"/>
            </a:endParaRPr>
          </a:p>
        </p:txBody>
      </p:sp>
      <p:sp>
        <p:nvSpPr>
          <p:cNvPr id="99" name="TextBox 98"/>
          <p:cNvSpPr txBox="1"/>
          <p:nvPr userDrawn="1"/>
        </p:nvSpPr>
        <p:spPr>
          <a:xfrm>
            <a:off x="7220466" y="2491888"/>
            <a:ext cx="614271" cy="215444"/>
          </a:xfrm>
          <a:prstGeom prst="rect">
            <a:avLst/>
          </a:prstGeom>
          <a:noFill/>
        </p:spPr>
        <p:txBody>
          <a:bodyPr wrap="none" rtlCol="0">
            <a:spAutoFit/>
          </a:bodyPr>
          <a:lstStyle/>
          <a:p>
            <a:r>
              <a:rPr lang="en-US" sz="800">
                <a:latin typeface="Calibri Light" panose="020F0302020204030204" pitchFamily="34" charset="0"/>
              </a:rPr>
              <a:t>Faisalabad</a:t>
            </a:r>
            <a:endParaRPr lang="en-US" sz="800" dirty="0">
              <a:latin typeface="Calibri Light" panose="020F0302020204030204" pitchFamily="34" charset="0"/>
            </a:endParaRPr>
          </a:p>
        </p:txBody>
      </p:sp>
      <p:sp>
        <p:nvSpPr>
          <p:cNvPr id="100" name="TextBox 99"/>
          <p:cNvSpPr txBox="1"/>
          <p:nvPr userDrawn="1"/>
        </p:nvSpPr>
        <p:spPr>
          <a:xfrm>
            <a:off x="7881325" y="2454017"/>
            <a:ext cx="490840" cy="215444"/>
          </a:xfrm>
          <a:prstGeom prst="rect">
            <a:avLst/>
          </a:prstGeom>
          <a:noFill/>
        </p:spPr>
        <p:txBody>
          <a:bodyPr wrap="none" rtlCol="0">
            <a:spAutoFit/>
          </a:bodyPr>
          <a:lstStyle/>
          <a:p>
            <a:r>
              <a:rPr lang="en-US" sz="800">
                <a:latin typeface="Calibri Light" panose="020F0302020204030204" pitchFamily="34" charset="0"/>
              </a:rPr>
              <a:t>Lahore </a:t>
            </a:r>
            <a:endParaRPr lang="en-US" sz="800" dirty="0">
              <a:latin typeface="Calibri Light" panose="020F0302020204030204" pitchFamily="34" charset="0"/>
            </a:endParaRPr>
          </a:p>
        </p:txBody>
      </p:sp>
      <p:sp>
        <p:nvSpPr>
          <p:cNvPr id="101" name="TextBox 100"/>
          <p:cNvSpPr txBox="1"/>
          <p:nvPr userDrawn="1"/>
        </p:nvSpPr>
        <p:spPr>
          <a:xfrm>
            <a:off x="8013123" y="2560053"/>
            <a:ext cx="580608" cy="215444"/>
          </a:xfrm>
          <a:prstGeom prst="rect">
            <a:avLst/>
          </a:prstGeom>
          <a:noFill/>
        </p:spPr>
        <p:txBody>
          <a:bodyPr wrap="none" rtlCol="0">
            <a:spAutoFit/>
          </a:bodyPr>
          <a:lstStyle/>
          <a:p>
            <a:r>
              <a:rPr lang="en-US" sz="800" dirty="0">
                <a:latin typeface="Calibri Light" panose="020F0302020204030204" pitchFamily="34" charset="0"/>
              </a:rPr>
              <a:t>Ludhiana </a:t>
            </a:r>
          </a:p>
        </p:txBody>
      </p:sp>
      <p:sp>
        <p:nvSpPr>
          <p:cNvPr id="102" name="TextBox 101"/>
          <p:cNvSpPr txBox="1"/>
          <p:nvPr userDrawn="1"/>
        </p:nvSpPr>
        <p:spPr>
          <a:xfrm>
            <a:off x="8121502" y="2750887"/>
            <a:ext cx="607859" cy="215444"/>
          </a:xfrm>
          <a:prstGeom prst="rect">
            <a:avLst/>
          </a:prstGeom>
          <a:noFill/>
        </p:spPr>
        <p:txBody>
          <a:bodyPr wrap="none" rtlCol="0">
            <a:spAutoFit/>
          </a:bodyPr>
          <a:lstStyle/>
          <a:p>
            <a:r>
              <a:rPr lang="en-US" sz="800">
                <a:latin typeface="Calibri Light" panose="020F0302020204030204" pitchFamily="34" charset="0"/>
              </a:rPr>
              <a:t>New Delhi</a:t>
            </a:r>
            <a:endParaRPr lang="en-US" sz="800" dirty="0">
              <a:latin typeface="Calibri Light" panose="020F0302020204030204" pitchFamily="34" charset="0"/>
            </a:endParaRPr>
          </a:p>
        </p:txBody>
      </p:sp>
      <p:sp>
        <p:nvSpPr>
          <p:cNvPr id="105" name="TextBox 104"/>
          <p:cNvSpPr txBox="1"/>
          <p:nvPr userDrawn="1"/>
        </p:nvSpPr>
        <p:spPr>
          <a:xfrm>
            <a:off x="7993994" y="2894510"/>
            <a:ext cx="441146" cy="215444"/>
          </a:xfrm>
          <a:prstGeom prst="rect">
            <a:avLst/>
          </a:prstGeom>
          <a:noFill/>
        </p:spPr>
        <p:txBody>
          <a:bodyPr wrap="none" rtlCol="0">
            <a:spAutoFit/>
          </a:bodyPr>
          <a:lstStyle/>
          <a:p>
            <a:r>
              <a:rPr lang="en-US" sz="800">
                <a:latin typeface="Calibri Light" panose="020F0302020204030204" pitchFamily="34" charset="0"/>
              </a:rPr>
              <a:t>Jaipur</a:t>
            </a:r>
            <a:endParaRPr lang="en-US" sz="800" dirty="0">
              <a:latin typeface="Calibri Light" panose="020F0302020204030204" pitchFamily="34" charset="0"/>
            </a:endParaRPr>
          </a:p>
        </p:txBody>
      </p:sp>
      <p:sp>
        <p:nvSpPr>
          <p:cNvPr id="107" name="TextBox 106"/>
          <p:cNvSpPr txBox="1"/>
          <p:nvPr userDrawn="1"/>
        </p:nvSpPr>
        <p:spPr>
          <a:xfrm>
            <a:off x="8170785" y="3282500"/>
            <a:ext cx="906017" cy="215444"/>
          </a:xfrm>
          <a:prstGeom prst="rect">
            <a:avLst/>
          </a:prstGeom>
          <a:noFill/>
        </p:spPr>
        <p:txBody>
          <a:bodyPr wrap="none" rtlCol="0">
            <a:spAutoFit/>
          </a:bodyPr>
          <a:lstStyle/>
          <a:p>
            <a:r>
              <a:rPr lang="en-US" sz="800">
                <a:latin typeface="Calibri Light" panose="020F0302020204030204" pitchFamily="34" charset="0"/>
              </a:rPr>
              <a:t>Kolkata (Calcutta)</a:t>
            </a:r>
            <a:endParaRPr lang="en-US" sz="800" dirty="0">
              <a:latin typeface="Calibri Light" panose="020F0302020204030204" pitchFamily="34" charset="0"/>
            </a:endParaRPr>
          </a:p>
        </p:txBody>
      </p:sp>
      <p:sp>
        <p:nvSpPr>
          <p:cNvPr id="108" name="TextBox 107"/>
          <p:cNvSpPr txBox="1"/>
          <p:nvPr userDrawn="1"/>
        </p:nvSpPr>
        <p:spPr>
          <a:xfrm>
            <a:off x="8211453" y="3738276"/>
            <a:ext cx="635110" cy="215444"/>
          </a:xfrm>
          <a:prstGeom prst="rect">
            <a:avLst/>
          </a:prstGeom>
          <a:noFill/>
        </p:spPr>
        <p:txBody>
          <a:bodyPr wrap="none" rtlCol="0">
            <a:spAutoFit/>
          </a:bodyPr>
          <a:lstStyle/>
          <a:p>
            <a:r>
              <a:rPr lang="en-US" sz="800">
                <a:latin typeface="Calibri Light" panose="020F0302020204030204" pitchFamily="34" charset="0"/>
              </a:rPr>
              <a:t>Hyderabad</a:t>
            </a:r>
            <a:endParaRPr lang="en-US" sz="800" dirty="0">
              <a:latin typeface="Calibri Light" panose="020F0302020204030204" pitchFamily="34" charset="0"/>
            </a:endParaRPr>
          </a:p>
        </p:txBody>
      </p:sp>
      <p:sp>
        <p:nvSpPr>
          <p:cNvPr id="109" name="TextBox 108"/>
          <p:cNvSpPr txBox="1"/>
          <p:nvPr userDrawn="1"/>
        </p:nvSpPr>
        <p:spPr>
          <a:xfrm>
            <a:off x="7848195" y="3899366"/>
            <a:ext cx="349776" cy="215444"/>
          </a:xfrm>
          <a:prstGeom prst="rect">
            <a:avLst/>
          </a:prstGeom>
          <a:noFill/>
        </p:spPr>
        <p:txBody>
          <a:bodyPr wrap="none" rtlCol="0">
            <a:spAutoFit/>
          </a:bodyPr>
          <a:lstStyle/>
          <a:p>
            <a:r>
              <a:rPr lang="en-US" sz="800">
                <a:latin typeface="Calibri Light" panose="020F0302020204030204" pitchFamily="34" charset="0"/>
              </a:rPr>
              <a:t>Goa</a:t>
            </a:r>
            <a:endParaRPr lang="en-US" sz="800" dirty="0">
              <a:latin typeface="Calibri Light" panose="020F0302020204030204" pitchFamily="34" charset="0"/>
            </a:endParaRPr>
          </a:p>
        </p:txBody>
      </p:sp>
      <p:sp>
        <p:nvSpPr>
          <p:cNvPr id="110" name="TextBox 109"/>
          <p:cNvSpPr txBox="1"/>
          <p:nvPr userDrawn="1"/>
        </p:nvSpPr>
        <p:spPr>
          <a:xfrm>
            <a:off x="7581495" y="4082246"/>
            <a:ext cx="598241" cy="215444"/>
          </a:xfrm>
          <a:prstGeom prst="rect">
            <a:avLst/>
          </a:prstGeom>
          <a:noFill/>
        </p:spPr>
        <p:txBody>
          <a:bodyPr wrap="none" rtlCol="0">
            <a:spAutoFit/>
          </a:bodyPr>
          <a:lstStyle/>
          <a:p>
            <a:r>
              <a:rPr lang="en-US" sz="800">
                <a:latin typeface="Calibri Light" panose="020F0302020204030204" pitchFamily="34" charset="0"/>
              </a:rPr>
              <a:t>Bangalore</a:t>
            </a:r>
            <a:endParaRPr lang="en-US" sz="800" dirty="0">
              <a:latin typeface="Calibri Light" panose="020F0302020204030204" pitchFamily="34" charset="0"/>
            </a:endParaRPr>
          </a:p>
        </p:txBody>
      </p:sp>
      <p:sp>
        <p:nvSpPr>
          <p:cNvPr id="111" name="TextBox 110"/>
          <p:cNvSpPr txBox="1"/>
          <p:nvPr userDrawn="1"/>
        </p:nvSpPr>
        <p:spPr>
          <a:xfrm>
            <a:off x="8114895" y="4249886"/>
            <a:ext cx="670376" cy="215444"/>
          </a:xfrm>
          <a:prstGeom prst="rect">
            <a:avLst/>
          </a:prstGeom>
          <a:noFill/>
        </p:spPr>
        <p:txBody>
          <a:bodyPr wrap="none" rtlCol="0">
            <a:spAutoFit/>
          </a:bodyPr>
          <a:lstStyle/>
          <a:p>
            <a:r>
              <a:rPr lang="en-US" sz="800">
                <a:latin typeface="Calibri Light" panose="020F0302020204030204" pitchFamily="34" charset="0"/>
              </a:rPr>
              <a:t>Coimbatore</a:t>
            </a:r>
            <a:endParaRPr lang="en-US" sz="800" dirty="0">
              <a:latin typeface="Calibri Light" panose="020F0302020204030204" pitchFamily="34" charset="0"/>
            </a:endParaRPr>
          </a:p>
        </p:txBody>
      </p:sp>
      <p:sp>
        <p:nvSpPr>
          <p:cNvPr id="112" name="TextBox 111"/>
          <p:cNvSpPr txBox="1"/>
          <p:nvPr userDrawn="1"/>
        </p:nvSpPr>
        <p:spPr>
          <a:xfrm>
            <a:off x="8366155" y="4082246"/>
            <a:ext cx="519694" cy="215444"/>
          </a:xfrm>
          <a:prstGeom prst="rect">
            <a:avLst/>
          </a:prstGeom>
          <a:noFill/>
        </p:spPr>
        <p:txBody>
          <a:bodyPr wrap="none" rtlCol="0">
            <a:spAutoFit/>
          </a:bodyPr>
          <a:lstStyle/>
          <a:p>
            <a:r>
              <a:rPr lang="en-US" sz="800" dirty="0" smtClean="0">
                <a:latin typeface="Calibri Light" panose="020F0302020204030204" pitchFamily="34" charset="0"/>
              </a:rPr>
              <a:t>Chennai</a:t>
            </a:r>
            <a:endParaRPr lang="en-US" sz="800" dirty="0">
              <a:latin typeface="Calibri Light" panose="020F0302020204030204" pitchFamily="34" charset="0"/>
            </a:endParaRPr>
          </a:p>
        </p:txBody>
      </p:sp>
      <p:sp>
        <p:nvSpPr>
          <p:cNvPr id="113" name="TextBox 112"/>
          <p:cNvSpPr txBox="1"/>
          <p:nvPr userDrawn="1"/>
        </p:nvSpPr>
        <p:spPr>
          <a:xfrm>
            <a:off x="7588486" y="4342368"/>
            <a:ext cx="463588" cy="215444"/>
          </a:xfrm>
          <a:prstGeom prst="rect">
            <a:avLst/>
          </a:prstGeom>
          <a:noFill/>
        </p:spPr>
        <p:txBody>
          <a:bodyPr wrap="none" rtlCol="0">
            <a:spAutoFit/>
          </a:bodyPr>
          <a:lstStyle/>
          <a:p>
            <a:r>
              <a:rPr lang="en-US" sz="800">
                <a:latin typeface="Calibri Light" panose="020F0302020204030204" pitchFamily="34" charset="0"/>
              </a:rPr>
              <a:t>Cochin</a:t>
            </a:r>
            <a:endParaRPr lang="en-US" sz="800" dirty="0">
              <a:latin typeface="Calibri Light" panose="020F0302020204030204" pitchFamily="34" charset="0"/>
            </a:endParaRPr>
          </a:p>
        </p:txBody>
      </p:sp>
      <p:sp>
        <p:nvSpPr>
          <p:cNvPr id="114" name="TextBox 113"/>
          <p:cNvSpPr txBox="1"/>
          <p:nvPr userDrawn="1"/>
        </p:nvSpPr>
        <p:spPr>
          <a:xfrm>
            <a:off x="8198086" y="4403328"/>
            <a:ext cx="550151" cy="215444"/>
          </a:xfrm>
          <a:prstGeom prst="rect">
            <a:avLst/>
          </a:prstGeom>
          <a:noFill/>
        </p:spPr>
        <p:txBody>
          <a:bodyPr wrap="none" rtlCol="0">
            <a:spAutoFit/>
          </a:bodyPr>
          <a:lstStyle/>
          <a:p>
            <a:r>
              <a:rPr lang="en-US" sz="800">
                <a:latin typeface="Calibri Light" panose="020F0302020204030204" pitchFamily="34" charset="0"/>
              </a:rPr>
              <a:t>Tuticorin</a:t>
            </a:r>
            <a:endParaRPr lang="en-US" sz="800" dirty="0">
              <a:latin typeface="Calibri Light" panose="020F0302020204030204" pitchFamily="34" charset="0"/>
            </a:endParaRPr>
          </a:p>
        </p:txBody>
      </p:sp>
      <p:sp>
        <p:nvSpPr>
          <p:cNvPr id="115" name="TextBox 114"/>
          <p:cNvSpPr txBox="1"/>
          <p:nvPr userDrawn="1"/>
        </p:nvSpPr>
        <p:spPr>
          <a:xfrm>
            <a:off x="8350486" y="4563348"/>
            <a:ext cx="550151" cy="215444"/>
          </a:xfrm>
          <a:prstGeom prst="rect">
            <a:avLst/>
          </a:prstGeom>
          <a:noFill/>
        </p:spPr>
        <p:txBody>
          <a:bodyPr wrap="none" rtlCol="0">
            <a:spAutoFit/>
          </a:bodyPr>
          <a:lstStyle/>
          <a:p>
            <a:r>
              <a:rPr lang="en-US" sz="800">
                <a:latin typeface="Calibri Light" panose="020F0302020204030204" pitchFamily="34" charset="0"/>
              </a:rPr>
              <a:t>Colombo</a:t>
            </a:r>
            <a:endParaRPr lang="en-US" sz="800" dirty="0">
              <a:latin typeface="Calibri Light" panose="020F0302020204030204" pitchFamily="34" charset="0"/>
            </a:endParaRPr>
          </a:p>
        </p:txBody>
      </p:sp>
      <p:sp>
        <p:nvSpPr>
          <p:cNvPr id="116"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spTree>
    <p:extLst>
      <p:ext uri="{BB962C8B-B14F-4D97-AF65-F5344CB8AC3E}">
        <p14:creationId xmlns:p14="http://schemas.microsoft.com/office/powerpoint/2010/main" val="335348451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frica Map">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20029" y="67103"/>
            <a:ext cx="4476750" cy="4997450"/>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4"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7" name="Group 16"/>
          <p:cNvGrpSpPr/>
          <p:nvPr userDrawn="1"/>
        </p:nvGrpSpPr>
        <p:grpSpPr>
          <a:xfrm>
            <a:off x="3992881" y="4849665"/>
            <a:ext cx="4737905" cy="215444"/>
            <a:chOff x="3992881" y="4849665"/>
            <a:chExt cx="4737905" cy="215444"/>
          </a:xfrm>
        </p:grpSpPr>
        <p:sp>
          <p:nvSpPr>
            <p:cNvPr id="22" name="TextBox 21"/>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23" name="Rectangle 22"/>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5" name="Rectangle 24"/>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201276629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frica Map - Offices">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20029" y="67103"/>
            <a:ext cx="4476750" cy="4997450"/>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91" name="Oval 90"/>
          <p:cNvSpPr/>
          <p:nvPr userDrawn="1"/>
        </p:nvSpPr>
        <p:spPr>
          <a:xfrm>
            <a:off x="5236615" y="311905"/>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userDrawn="1"/>
        </p:nvSpPr>
        <p:spPr>
          <a:xfrm>
            <a:off x="6384818" y="5826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userDrawn="1"/>
        </p:nvSpPr>
        <p:spPr>
          <a:xfrm>
            <a:off x="6183997" y="199335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userDrawn="1"/>
        </p:nvSpPr>
        <p:spPr>
          <a:xfrm>
            <a:off x="7657659" y="4931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p:nvPr userDrawn="1"/>
        </p:nvSpPr>
        <p:spPr>
          <a:xfrm>
            <a:off x="7741562" y="58493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userDrawn="1"/>
        </p:nvSpPr>
        <p:spPr>
          <a:xfrm>
            <a:off x="7808265" y="54852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p:nvPr userDrawn="1"/>
        </p:nvSpPr>
        <p:spPr>
          <a:xfrm>
            <a:off x="8286855" y="208210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p:cNvSpPr/>
          <p:nvPr userDrawn="1"/>
        </p:nvSpPr>
        <p:spPr>
          <a:xfrm>
            <a:off x="5466842" y="228447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p:nvPr userDrawn="1"/>
        </p:nvSpPr>
        <p:spPr>
          <a:xfrm>
            <a:off x="5715870" y="2277855"/>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p:cNvSpPr/>
          <p:nvPr userDrawn="1"/>
        </p:nvSpPr>
        <p:spPr>
          <a:xfrm>
            <a:off x="5953246" y="221454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userDrawn="1"/>
        </p:nvSpPr>
        <p:spPr>
          <a:xfrm>
            <a:off x="6189299" y="233083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p:cNvSpPr/>
          <p:nvPr userDrawn="1"/>
        </p:nvSpPr>
        <p:spPr>
          <a:xfrm>
            <a:off x="6321751" y="2394574"/>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p:nvPr userDrawn="1"/>
        </p:nvSpPr>
        <p:spPr>
          <a:xfrm>
            <a:off x="6280697" y="2406035"/>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p:cNvSpPr/>
          <p:nvPr userDrawn="1"/>
        </p:nvSpPr>
        <p:spPr>
          <a:xfrm>
            <a:off x="6361763" y="252200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p:cNvSpPr/>
          <p:nvPr userDrawn="1"/>
        </p:nvSpPr>
        <p:spPr>
          <a:xfrm>
            <a:off x="6333576" y="265016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userDrawn="1"/>
        </p:nvSpPr>
        <p:spPr>
          <a:xfrm>
            <a:off x="6501821" y="2916272"/>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p:cNvSpPr/>
          <p:nvPr userDrawn="1"/>
        </p:nvSpPr>
        <p:spPr>
          <a:xfrm>
            <a:off x="6513473" y="299178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p:cNvSpPr/>
          <p:nvPr userDrawn="1"/>
        </p:nvSpPr>
        <p:spPr>
          <a:xfrm>
            <a:off x="6530951" y="303814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p:cNvSpPr/>
          <p:nvPr userDrawn="1"/>
        </p:nvSpPr>
        <p:spPr>
          <a:xfrm>
            <a:off x="6585161" y="3217472"/>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p:cNvSpPr/>
          <p:nvPr userDrawn="1"/>
        </p:nvSpPr>
        <p:spPr>
          <a:xfrm>
            <a:off x="6675582" y="417167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userDrawn="1"/>
        </p:nvSpPr>
        <p:spPr>
          <a:xfrm>
            <a:off x="6808965" y="413113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p:cNvSpPr/>
          <p:nvPr userDrawn="1"/>
        </p:nvSpPr>
        <p:spPr>
          <a:xfrm>
            <a:off x="6914335" y="497469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p:nvPr userDrawn="1"/>
        </p:nvSpPr>
        <p:spPr>
          <a:xfrm>
            <a:off x="7727322" y="46662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Oval 195"/>
          <p:cNvSpPr/>
          <p:nvPr userDrawn="1"/>
        </p:nvSpPr>
        <p:spPr>
          <a:xfrm>
            <a:off x="7537372" y="439377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p:cNvSpPr/>
          <p:nvPr userDrawn="1"/>
        </p:nvSpPr>
        <p:spPr>
          <a:xfrm>
            <a:off x="7431902" y="428216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userDrawn="1"/>
        </p:nvSpPr>
        <p:spPr>
          <a:xfrm>
            <a:off x="7560454" y="3656051"/>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p:cNvSpPr/>
          <p:nvPr userDrawn="1"/>
        </p:nvSpPr>
        <p:spPr>
          <a:xfrm>
            <a:off x="8004051" y="367484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p:cNvSpPr/>
          <p:nvPr userDrawn="1"/>
        </p:nvSpPr>
        <p:spPr>
          <a:xfrm>
            <a:off x="7848798" y="2587274"/>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Oval 201"/>
          <p:cNvSpPr/>
          <p:nvPr userDrawn="1"/>
        </p:nvSpPr>
        <p:spPr>
          <a:xfrm>
            <a:off x="8127124" y="272025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p:cNvSpPr/>
          <p:nvPr userDrawn="1"/>
        </p:nvSpPr>
        <p:spPr>
          <a:xfrm>
            <a:off x="8298507" y="288131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Oval 203"/>
          <p:cNvSpPr/>
          <p:nvPr userDrawn="1"/>
        </p:nvSpPr>
        <p:spPr>
          <a:xfrm>
            <a:off x="8280629" y="3082935"/>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46" name="Oval 45"/>
          <p:cNvSpPr/>
          <p:nvPr userDrawn="1"/>
        </p:nvSpPr>
        <p:spPr>
          <a:xfrm>
            <a:off x="8809966" y="386777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55" name="Oval 54"/>
          <p:cNvSpPr/>
          <p:nvPr userDrawn="1"/>
        </p:nvSpPr>
        <p:spPr>
          <a:xfrm>
            <a:off x="7929864" y="428216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52" name="Group 51"/>
          <p:cNvGrpSpPr/>
          <p:nvPr userDrawn="1"/>
        </p:nvGrpSpPr>
        <p:grpSpPr>
          <a:xfrm>
            <a:off x="3992881" y="4849665"/>
            <a:ext cx="4737905" cy="215444"/>
            <a:chOff x="3992881" y="4849665"/>
            <a:chExt cx="4737905" cy="215444"/>
          </a:xfrm>
        </p:grpSpPr>
        <p:sp>
          <p:nvSpPr>
            <p:cNvPr id="57" name="TextBox 56"/>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58" name="Rectangle 57"/>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60" name="Rectangle 59"/>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
        <p:nvSpPr>
          <p:cNvPr id="48" name="Oval 47"/>
          <p:cNvSpPr/>
          <p:nvPr userDrawn="1"/>
        </p:nvSpPr>
        <p:spPr>
          <a:xfrm>
            <a:off x="6554006" y="352712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96459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frica Map-Offices-Labeled">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20029" y="67103"/>
            <a:ext cx="4476750" cy="4997450"/>
          </a:xfrm>
          <a:prstGeom prst="rect">
            <a:avLst/>
          </a:prstGeom>
        </p:spPr>
      </p:pic>
      <p:cxnSp>
        <p:nvCxnSpPr>
          <p:cNvPr id="12" name="Straight Connector 11"/>
          <p:cNvCxnSpPr/>
          <p:nvPr userDrawn="1"/>
        </p:nvCxnSpPr>
        <p:spPr>
          <a:xfrm flipH="1">
            <a:off x="476107" y="682961"/>
            <a:ext cx="390285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20" hasCustomPrompt="1"/>
          </p:nvPr>
        </p:nvSpPr>
        <p:spPr>
          <a:xfrm>
            <a:off x="457559" y="283416"/>
            <a:ext cx="3921399"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1" name="Text Placeholder 5"/>
          <p:cNvSpPr>
            <a:spLocks noGrp="1"/>
          </p:cNvSpPr>
          <p:nvPr>
            <p:ph type="body" sz="quarter" idx="18" hasCustomPrompt="1"/>
          </p:nvPr>
        </p:nvSpPr>
        <p:spPr>
          <a:xfrm>
            <a:off x="457200" y="1194764"/>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4" name="Oval 13"/>
          <p:cNvSpPr/>
          <p:nvPr userDrawn="1"/>
        </p:nvSpPr>
        <p:spPr>
          <a:xfrm>
            <a:off x="5236615" y="311905"/>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userDrawn="1"/>
        </p:nvSpPr>
        <p:spPr>
          <a:xfrm>
            <a:off x="6384818" y="5826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6183997" y="199335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657659" y="493106"/>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userDrawn="1"/>
        </p:nvSpPr>
        <p:spPr>
          <a:xfrm>
            <a:off x="7741562" y="584937"/>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userDrawn="1"/>
        </p:nvSpPr>
        <p:spPr>
          <a:xfrm>
            <a:off x="7808265" y="548529"/>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userDrawn="1"/>
        </p:nvSpPr>
        <p:spPr>
          <a:xfrm>
            <a:off x="8286855" y="208210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userDrawn="1"/>
        </p:nvSpPr>
        <p:spPr>
          <a:xfrm>
            <a:off x="5466842" y="2284478"/>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userDrawn="1"/>
        </p:nvSpPr>
        <p:spPr>
          <a:xfrm>
            <a:off x="5715870" y="2277855"/>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userDrawn="1"/>
        </p:nvSpPr>
        <p:spPr>
          <a:xfrm>
            <a:off x="5953246" y="221454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userDrawn="1"/>
        </p:nvSpPr>
        <p:spPr>
          <a:xfrm>
            <a:off x="6189299" y="233083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userDrawn="1"/>
        </p:nvSpPr>
        <p:spPr>
          <a:xfrm>
            <a:off x="6321751" y="2394574"/>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userDrawn="1"/>
        </p:nvSpPr>
        <p:spPr>
          <a:xfrm>
            <a:off x="6280697" y="2406035"/>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userDrawn="1"/>
        </p:nvSpPr>
        <p:spPr>
          <a:xfrm>
            <a:off x="6361763" y="252200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userDrawn="1"/>
        </p:nvSpPr>
        <p:spPr>
          <a:xfrm>
            <a:off x="6333576" y="265016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userDrawn="1"/>
        </p:nvSpPr>
        <p:spPr>
          <a:xfrm>
            <a:off x="6501821" y="2916272"/>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userDrawn="1"/>
        </p:nvSpPr>
        <p:spPr>
          <a:xfrm>
            <a:off x="6513473" y="299178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userDrawn="1"/>
        </p:nvSpPr>
        <p:spPr>
          <a:xfrm>
            <a:off x="6530951" y="303814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userDrawn="1"/>
        </p:nvSpPr>
        <p:spPr>
          <a:xfrm>
            <a:off x="6585161" y="3217472"/>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userDrawn="1"/>
        </p:nvSpPr>
        <p:spPr>
          <a:xfrm>
            <a:off x="6675582" y="417167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userDrawn="1"/>
        </p:nvSpPr>
        <p:spPr>
          <a:xfrm>
            <a:off x="6808965" y="413113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userDrawn="1"/>
        </p:nvSpPr>
        <p:spPr>
          <a:xfrm>
            <a:off x="6914335" y="4974690"/>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userDrawn="1"/>
        </p:nvSpPr>
        <p:spPr>
          <a:xfrm>
            <a:off x="7727322" y="4666204"/>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userDrawn="1"/>
        </p:nvSpPr>
        <p:spPr>
          <a:xfrm>
            <a:off x="7537372" y="4393771"/>
            <a:ext cx="81066" cy="8106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userDrawn="1"/>
        </p:nvSpPr>
        <p:spPr>
          <a:xfrm>
            <a:off x="7431902" y="4282169"/>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userDrawn="1"/>
        </p:nvSpPr>
        <p:spPr>
          <a:xfrm>
            <a:off x="7560454" y="3656051"/>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userDrawn="1"/>
        </p:nvSpPr>
        <p:spPr>
          <a:xfrm>
            <a:off x="8004051" y="367484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userDrawn="1"/>
        </p:nvSpPr>
        <p:spPr>
          <a:xfrm>
            <a:off x="7848798" y="2587274"/>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userDrawn="1"/>
        </p:nvSpPr>
        <p:spPr>
          <a:xfrm>
            <a:off x="8127124" y="2720250"/>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userDrawn="1"/>
        </p:nvSpPr>
        <p:spPr>
          <a:xfrm>
            <a:off x="8298507" y="2881316"/>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userDrawn="1"/>
        </p:nvSpPr>
        <p:spPr>
          <a:xfrm>
            <a:off x="8280629" y="3082935"/>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userDrawn="1"/>
        </p:nvSpPr>
        <p:spPr>
          <a:xfrm>
            <a:off x="8809966" y="3867773"/>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userDrawn="1"/>
        </p:nvSpPr>
        <p:spPr>
          <a:xfrm>
            <a:off x="5277148" y="244716"/>
            <a:ext cx="643125" cy="215444"/>
          </a:xfrm>
          <a:prstGeom prst="rect">
            <a:avLst/>
          </a:prstGeom>
          <a:noFill/>
        </p:spPr>
        <p:txBody>
          <a:bodyPr wrap="none" rtlCol="0">
            <a:spAutoFit/>
          </a:bodyPr>
          <a:lstStyle/>
          <a:p>
            <a:r>
              <a:rPr lang="en-US" sz="800">
                <a:latin typeface="Calibri Light" panose="020F0302020204030204" pitchFamily="34" charset="0"/>
              </a:rPr>
              <a:t>Casablanca</a:t>
            </a:r>
            <a:endParaRPr lang="en-US" sz="800" dirty="0">
              <a:latin typeface="Calibri Light" panose="020F0302020204030204" pitchFamily="34" charset="0"/>
            </a:endParaRPr>
          </a:p>
        </p:txBody>
      </p:sp>
      <p:sp>
        <p:nvSpPr>
          <p:cNvPr id="53" name="TextBox 52"/>
          <p:cNvSpPr txBox="1"/>
          <p:nvPr userDrawn="1"/>
        </p:nvSpPr>
        <p:spPr>
          <a:xfrm>
            <a:off x="6419969" y="-6744"/>
            <a:ext cx="402674" cy="215444"/>
          </a:xfrm>
          <a:prstGeom prst="rect">
            <a:avLst/>
          </a:prstGeom>
          <a:noFill/>
        </p:spPr>
        <p:txBody>
          <a:bodyPr wrap="none" rtlCol="0">
            <a:spAutoFit/>
          </a:bodyPr>
          <a:lstStyle/>
          <a:p>
            <a:r>
              <a:rPr lang="en-US" sz="800">
                <a:latin typeface="Calibri Light" panose="020F0302020204030204" pitchFamily="34" charset="0"/>
              </a:rPr>
              <a:t>Tunis</a:t>
            </a:r>
            <a:endParaRPr lang="en-US" sz="800" dirty="0">
              <a:latin typeface="Calibri Light" panose="020F0302020204030204" pitchFamily="34" charset="0"/>
            </a:endParaRPr>
          </a:p>
        </p:txBody>
      </p:sp>
      <p:sp>
        <p:nvSpPr>
          <p:cNvPr id="54" name="TextBox 53"/>
          <p:cNvSpPr txBox="1"/>
          <p:nvPr userDrawn="1"/>
        </p:nvSpPr>
        <p:spPr>
          <a:xfrm>
            <a:off x="7093694" y="425917"/>
            <a:ext cx="641522" cy="215444"/>
          </a:xfrm>
          <a:prstGeom prst="rect">
            <a:avLst/>
          </a:prstGeom>
          <a:noFill/>
        </p:spPr>
        <p:txBody>
          <a:bodyPr wrap="none" rtlCol="0">
            <a:spAutoFit/>
          </a:bodyPr>
          <a:lstStyle/>
          <a:p>
            <a:r>
              <a:rPr lang="en-US" sz="800">
                <a:latin typeface="Calibri Light" panose="020F0302020204030204" pitchFamily="34" charset="0"/>
              </a:rPr>
              <a:t>Alexandria </a:t>
            </a:r>
            <a:endParaRPr lang="en-US" sz="800" dirty="0">
              <a:latin typeface="Calibri Light" panose="020F0302020204030204" pitchFamily="34" charset="0"/>
            </a:endParaRPr>
          </a:p>
        </p:txBody>
      </p:sp>
      <p:sp>
        <p:nvSpPr>
          <p:cNvPr id="55" name="TextBox 54"/>
          <p:cNvSpPr txBox="1"/>
          <p:nvPr userDrawn="1"/>
        </p:nvSpPr>
        <p:spPr>
          <a:xfrm>
            <a:off x="7406114" y="540217"/>
            <a:ext cx="420308" cy="215444"/>
          </a:xfrm>
          <a:prstGeom prst="rect">
            <a:avLst/>
          </a:prstGeom>
          <a:noFill/>
        </p:spPr>
        <p:txBody>
          <a:bodyPr wrap="none" rtlCol="0">
            <a:spAutoFit/>
          </a:bodyPr>
          <a:lstStyle/>
          <a:p>
            <a:r>
              <a:rPr lang="en-US" sz="800">
                <a:latin typeface="Calibri Light" panose="020F0302020204030204" pitchFamily="34" charset="0"/>
              </a:rPr>
              <a:t>Cairo </a:t>
            </a:r>
            <a:endParaRPr lang="en-US" sz="800" dirty="0">
              <a:latin typeface="Calibri Light" panose="020F0302020204030204" pitchFamily="34" charset="0"/>
            </a:endParaRPr>
          </a:p>
        </p:txBody>
      </p:sp>
      <p:sp>
        <p:nvSpPr>
          <p:cNvPr id="56" name="TextBox 55"/>
          <p:cNvSpPr txBox="1"/>
          <p:nvPr userDrawn="1"/>
        </p:nvSpPr>
        <p:spPr>
          <a:xfrm>
            <a:off x="7834430" y="477215"/>
            <a:ext cx="495649" cy="215444"/>
          </a:xfrm>
          <a:prstGeom prst="rect">
            <a:avLst/>
          </a:prstGeom>
          <a:noFill/>
        </p:spPr>
        <p:txBody>
          <a:bodyPr wrap="none" rtlCol="0">
            <a:spAutoFit/>
          </a:bodyPr>
          <a:lstStyle/>
          <a:p>
            <a:r>
              <a:rPr lang="en-US" sz="800">
                <a:latin typeface="Calibri Light" panose="020F0302020204030204" pitchFamily="34" charset="0"/>
              </a:rPr>
              <a:t>Ismailia</a:t>
            </a:r>
            <a:endParaRPr lang="en-US" sz="800" dirty="0">
              <a:latin typeface="Calibri Light" panose="020F0302020204030204" pitchFamily="34" charset="0"/>
            </a:endParaRPr>
          </a:p>
        </p:txBody>
      </p:sp>
      <p:sp>
        <p:nvSpPr>
          <p:cNvPr id="57" name="TextBox 56"/>
          <p:cNvSpPr txBox="1"/>
          <p:nvPr userDrawn="1"/>
        </p:nvSpPr>
        <p:spPr>
          <a:xfrm>
            <a:off x="7674022" y="2010783"/>
            <a:ext cx="692818" cy="215444"/>
          </a:xfrm>
          <a:prstGeom prst="rect">
            <a:avLst/>
          </a:prstGeom>
          <a:noFill/>
        </p:spPr>
        <p:txBody>
          <a:bodyPr wrap="none" rtlCol="0">
            <a:spAutoFit/>
          </a:bodyPr>
          <a:lstStyle/>
          <a:p>
            <a:r>
              <a:rPr lang="en-US" sz="800">
                <a:latin typeface="Calibri Light" panose="020F0302020204030204" pitchFamily="34" charset="0"/>
              </a:rPr>
              <a:t>Addis Ababa</a:t>
            </a:r>
            <a:endParaRPr lang="en-US" sz="800" dirty="0">
              <a:latin typeface="Calibri Light" panose="020F0302020204030204" pitchFamily="34" charset="0"/>
            </a:endParaRPr>
          </a:p>
        </p:txBody>
      </p:sp>
      <p:sp>
        <p:nvSpPr>
          <p:cNvPr id="58" name="TextBox 57"/>
          <p:cNvSpPr txBox="1"/>
          <p:nvPr userDrawn="1"/>
        </p:nvSpPr>
        <p:spPr>
          <a:xfrm>
            <a:off x="6209835" y="1925243"/>
            <a:ext cx="420308" cy="215444"/>
          </a:xfrm>
          <a:prstGeom prst="rect">
            <a:avLst/>
          </a:prstGeom>
          <a:noFill/>
        </p:spPr>
        <p:txBody>
          <a:bodyPr wrap="none" rtlCol="0">
            <a:spAutoFit/>
          </a:bodyPr>
          <a:lstStyle/>
          <a:p>
            <a:r>
              <a:rPr lang="en-US" sz="800">
                <a:latin typeface="Calibri Light" panose="020F0302020204030204" pitchFamily="34" charset="0"/>
              </a:rPr>
              <a:t>Abuja</a:t>
            </a:r>
            <a:endParaRPr lang="en-US" sz="800" dirty="0">
              <a:latin typeface="Calibri Light" panose="020F0302020204030204" pitchFamily="34" charset="0"/>
            </a:endParaRPr>
          </a:p>
        </p:txBody>
      </p:sp>
      <p:sp>
        <p:nvSpPr>
          <p:cNvPr id="59" name="TextBox 58"/>
          <p:cNvSpPr txBox="1"/>
          <p:nvPr userDrawn="1"/>
        </p:nvSpPr>
        <p:spPr>
          <a:xfrm>
            <a:off x="5029069" y="2214540"/>
            <a:ext cx="495649" cy="215444"/>
          </a:xfrm>
          <a:prstGeom prst="rect">
            <a:avLst/>
          </a:prstGeom>
          <a:noFill/>
        </p:spPr>
        <p:txBody>
          <a:bodyPr wrap="none" rtlCol="0">
            <a:spAutoFit/>
          </a:bodyPr>
          <a:lstStyle/>
          <a:p>
            <a:r>
              <a:rPr lang="en-US" sz="800">
                <a:latin typeface="Calibri Light" panose="020F0302020204030204" pitchFamily="34" charset="0"/>
              </a:rPr>
              <a:t>Abidjan</a:t>
            </a:r>
            <a:endParaRPr lang="en-US" sz="800" dirty="0">
              <a:latin typeface="Calibri Light" panose="020F0302020204030204" pitchFamily="34" charset="0"/>
            </a:endParaRPr>
          </a:p>
        </p:txBody>
      </p:sp>
      <p:sp>
        <p:nvSpPr>
          <p:cNvPr id="60" name="TextBox 59"/>
          <p:cNvSpPr txBox="1"/>
          <p:nvPr userDrawn="1"/>
        </p:nvSpPr>
        <p:spPr>
          <a:xfrm>
            <a:off x="5966750" y="2114891"/>
            <a:ext cx="704039" cy="215444"/>
          </a:xfrm>
          <a:prstGeom prst="rect">
            <a:avLst/>
          </a:prstGeom>
          <a:noFill/>
        </p:spPr>
        <p:txBody>
          <a:bodyPr wrap="none" rtlCol="0">
            <a:spAutoFit/>
          </a:bodyPr>
          <a:lstStyle/>
          <a:p>
            <a:r>
              <a:rPr lang="en-US" sz="800" dirty="0">
                <a:latin typeface="Calibri Light" panose="020F0302020204030204" pitchFamily="34" charset="0"/>
              </a:rPr>
              <a:t>Lagos Island </a:t>
            </a:r>
          </a:p>
        </p:txBody>
      </p:sp>
      <p:sp>
        <p:nvSpPr>
          <p:cNvPr id="61" name="TextBox 60"/>
          <p:cNvSpPr txBox="1"/>
          <p:nvPr userDrawn="1"/>
        </p:nvSpPr>
        <p:spPr>
          <a:xfrm>
            <a:off x="5723168" y="2246797"/>
            <a:ext cx="412292" cy="215444"/>
          </a:xfrm>
          <a:prstGeom prst="rect">
            <a:avLst/>
          </a:prstGeom>
          <a:noFill/>
        </p:spPr>
        <p:txBody>
          <a:bodyPr wrap="none" rtlCol="0">
            <a:spAutoFit/>
          </a:bodyPr>
          <a:lstStyle/>
          <a:p>
            <a:r>
              <a:rPr lang="en-US" sz="800">
                <a:latin typeface="Calibri Light" panose="020F0302020204030204" pitchFamily="34" charset="0"/>
              </a:rPr>
              <a:t>Accra</a:t>
            </a:r>
            <a:endParaRPr lang="en-US" sz="800" dirty="0">
              <a:latin typeface="Calibri Light" panose="020F0302020204030204" pitchFamily="34" charset="0"/>
            </a:endParaRPr>
          </a:p>
        </p:txBody>
      </p:sp>
      <p:sp>
        <p:nvSpPr>
          <p:cNvPr id="62" name="TextBox 61"/>
          <p:cNvSpPr txBox="1"/>
          <p:nvPr userDrawn="1"/>
        </p:nvSpPr>
        <p:spPr>
          <a:xfrm>
            <a:off x="6200788" y="2239755"/>
            <a:ext cx="747320" cy="215444"/>
          </a:xfrm>
          <a:prstGeom prst="rect">
            <a:avLst/>
          </a:prstGeom>
          <a:noFill/>
        </p:spPr>
        <p:txBody>
          <a:bodyPr wrap="none" rtlCol="0">
            <a:spAutoFit/>
          </a:bodyPr>
          <a:lstStyle/>
          <a:p>
            <a:r>
              <a:rPr lang="en-US" sz="800">
                <a:latin typeface="Calibri Light" panose="020F0302020204030204" pitchFamily="34" charset="0"/>
              </a:rPr>
              <a:t>Port Harcourt</a:t>
            </a:r>
            <a:endParaRPr lang="en-US" sz="800" dirty="0">
              <a:latin typeface="Calibri Light" panose="020F0302020204030204" pitchFamily="34" charset="0"/>
            </a:endParaRPr>
          </a:p>
        </p:txBody>
      </p:sp>
      <p:sp>
        <p:nvSpPr>
          <p:cNvPr id="63" name="TextBox 62"/>
          <p:cNvSpPr txBox="1"/>
          <p:nvPr userDrawn="1"/>
        </p:nvSpPr>
        <p:spPr>
          <a:xfrm>
            <a:off x="6332510" y="2328251"/>
            <a:ext cx="381836" cy="215444"/>
          </a:xfrm>
          <a:prstGeom prst="rect">
            <a:avLst/>
          </a:prstGeom>
          <a:noFill/>
        </p:spPr>
        <p:txBody>
          <a:bodyPr wrap="none" rtlCol="0">
            <a:spAutoFit/>
          </a:bodyPr>
          <a:lstStyle/>
          <a:p>
            <a:r>
              <a:rPr lang="en-US" sz="800">
                <a:latin typeface="Calibri Light" panose="020F0302020204030204" pitchFamily="34" charset="0"/>
              </a:rPr>
              <a:t>Luba</a:t>
            </a:r>
            <a:endParaRPr lang="en-US" sz="800" dirty="0">
              <a:latin typeface="Calibri Light" panose="020F0302020204030204" pitchFamily="34" charset="0"/>
            </a:endParaRPr>
          </a:p>
        </p:txBody>
      </p:sp>
      <p:sp>
        <p:nvSpPr>
          <p:cNvPr id="64" name="TextBox 63"/>
          <p:cNvSpPr txBox="1"/>
          <p:nvPr userDrawn="1"/>
        </p:nvSpPr>
        <p:spPr>
          <a:xfrm>
            <a:off x="5875580" y="2374429"/>
            <a:ext cx="495649" cy="215444"/>
          </a:xfrm>
          <a:prstGeom prst="rect">
            <a:avLst/>
          </a:prstGeom>
          <a:noFill/>
        </p:spPr>
        <p:txBody>
          <a:bodyPr wrap="none" rtlCol="0">
            <a:spAutoFit/>
          </a:bodyPr>
          <a:lstStyle/>
          <a:p>
            <a:r>
              <a:rPr lang="en-US" sz="800">
                <a:latin typeface="Calibri Light" panose="020F0302020204030204" pitchFamily="34" charset="0"/>
              </a:rPr>
              <a:t>Malabo</a:t>
            </a:r>
            <a:endParaRPr lang="en-US" sz="800" dirty="0">
              <a:latin typeface="Calibri Light" panose="020F0302020204030204" pitchFamily="34" charset="0"/>
            </a:endParaRPr>
          </a:p>
        </p:txBody>
      </p:sp>
      <p:sp>
        <p:nvSpPr>
          <p:cNvPr id="65" name="TextBox 64"/>
          <p:cNvSpPr txBox="1"/>
          <p:nvPr userDrawn="1"/>
        </p:nvSpPr>
        <p:spPr>
          <a:xfrm>
            <a:off x="6386120" y="2450629"/>
            <a:ext cx="369012" cy="215444"/>
          </a:xfrm>
          <a:prstGeom prst="rect">
            <a:avLst/>
          </a:prstGeom>
          <a:noFill/>
        </p:spPr>
        <p:txBody>
          <a:bodyPr wrap="none" rtlCol="0">
            <a:spAutoFit/>
          </a:bodyPr>
          <a:lstStyle/>
          <a:p>
            <a:r>
              <a:rPr lang="en-US" sz="800">
                <a:latin typeface="Calibri Light" panose="020F0302020204030204" pitchFamily="34" charset="0"/>
              </a:rPr>
              <a:t>Bata</a:t>
            </a:r>
            <a:endParaRPr lang="en-US" sz="800" dirty="0">
              <a:latin typeface="Calibri Light" panose="020F0302020204030204" pitchFamily="34" charset="0"/>
            </a:endParaRPr>
          </a:p>
        </p:txBody>
      </p:sp>
      <p:sp>
        <p:nvSpPr>
          <p:cNvPr id="66" name="TextBox 65"/>
          <p:cNvSpPr txBox="1"/>
          <p:nvPr userDrawn="1"/>
        </p:nvSpPr>
        <p:spPr>
          <a:xfrm>
            <a:off x="6348020" y="2580169"/>
            <a:ext cx="628698" cy="215444"/>
          </a:xfrm>
          <a:prstGeom prst="rect">
            <a:avLst/>
          </a:prstGeom>
          <a:noFill/>
        </p:spPr>
        <p:txBody>
          <a:bodyPr wrap="none" rtlCol="0">
            <a:spAutoFit/>
          </a:bodyPr>
          <a:lstStyle/>
          <a:p>
            <a:r>
              <a:rPr lang="en-US" sz="800">
                <a:latin typeface="Calibri Light" panose="020F0302020204030204" pitchFamily="34" charset="0"/>
              </a:rPr>
              <a:t>Port Gentil</a:t>
            </a:r>
            <a:endParaRPr lang="en-US" sz="800" dirty="0">
              <a:latin typeface="Calibri Light" panose="020F0302020204030204" pitchFamily="34" charset="0"/>
            </a:endParaRPr>
          </a:p>
        </p:txBody>
      </p:sp>
      <p:sp>
        <p:nvSpPr>
          <p:cNvPr id="67" name="TextBox 66"/>
          <p:cNvSpPr txBox="1"/>
          <p:nvPr userDrawn="1"/>
        </p:nvSpPr>
        <p:spPr>
          <a:xfrm>
            <a:off x="6523428" y="2850212"/>
            <a:ext cx="700833" cy="215444"/>
          </a:xfrm>
          <a:prstGeom prst="rect">
            <a:avLst/>
          </a:prstGeom>
          <a:noFill/>
        </p:spPr>
        <p:txBody>
          <a:bodyPr wrap="none" rtlCol="0">
            <a:spAutoFit/>
          </a:bodyPr>
          <a:lstStyle/>
          <a:p>
            <a:r>
              <a:rPr lang="en-US" sz="800">
                <a:latin typeface="Calibri Light" panose="020F0302020204030204" pitchFamily="34" charset="0"/>
              </a:rPr>
              <a:t>Pointe Noire</a:t>
            </a:r>
            <a:endParaRPr lang="en-US" sz="800" dirty="0">
              <a:latin typeface="Calibri Light" panose="020F0302020204030204" pitchFamily="34" charset="0"/>
            </a:endParaRPr>
          </a:p>
        </p:txBody>
      </p:sp>
      <p:sp>
        <p:nvSpPr>
          <p:cNvPr id="68" name="TextBox 67"/>
          <p:cNvSpPr txBox="1"/>
          <p:nvPr userDrawn="1"/>
        </p:nvSpPr>
        <p:spPr>
          <a:xfrm>
            <a:off x="6059011" y="2926090"/>
            <a:ext cx="516488" cy="215444"/>
          </a:xfrm>
          <a:prstGeom prst="rect">
            <a:avLst/>
          </a:prstGeom>
          <a:noFill/>
        </p:spPr>
        <p:txBody>
          <a:bodyPr wrap="none" rtlCol="0">
            <a:spAutoFit/>
          </a:bodyPr>
          <a:lstStyle/>
          <a:p>
            <a:r>
              <a:rPr lang="en-US" sz="800">
                <a:latin typeface="Calibri Light" panose="020F0302020204030204" pitchFamily="34" charset="0"/>
              </a:rPr>
              <a:t>Cabinda</a:t>
            </a:r>
            <a:endParaRPr lang="en-US" sz="800" dirty="0">
              <a:latin typeface="Calibri Light" panose="020F0302020204030204" pitchFamily="34" charset="0"/>
            </a:endParaRPr>
          </a:p>
        </p:txBody>
      </p:sp>
      <p:sp>
        <p:nvSpPr>
          <p:cNvPr id="69" name="TextBox 68"/>
          <p:cNvSpPr txBox="1"/>
          <p:nvPr userDrawn="1"/>
        </p:nvSpPr>
        <p:spPr>
          <a:xfrm>
            <a:off x="6555089" y="2970871"/>
            <a:ext cx="381836" cy="215444"/>
          </a:xfrm>
          <a:prstGeom prst="rect">
            <a:avLst/>
          </a:prstGeom>
          <a:noFill/>
        </p:spPr>
        <p:txBody>
          <a:bodyPr wrap="none" rtlCol="0">
            <a:spAutoFit/>
          </a:bodyPr>
          <a:lstStyle/>
          <a:p>
            <a:r>
              <a:rPr lang="en-US" sz="800">
                <a:latin typeface="Calibri Light" panose="020F0302020204030204" pitchFamily="34" charset="0"/>
              </a:rPr>
              <a:t>Soyo</a:t>
            </a:r>
            <a:endParaRPr lang="en-US" sz="800" dirty="0">
              <a:latin typeface="Calibri Light" panose="020F0302020204030204" pitchFamily="34" charset="0"/>
            </a:endParaRPr>
          </a:p>
        </p:txBody>
      </p:sp>
      <p:sp>
        <p:nvSpPr>
          <p:cNvPr id="70" name="TextBox 69"/>
          <p:cNvSpPr txBox="1"/>
          <p:nvPr userDrawn="1"/>
        </p:nvSpPr>
        <p:spPr>
          <a:xfrm>
            <a:off x="6616049" y="3146131"/>
            <a:ext cx="482824" cy="215444"/>
          </a:xfrm>
          <a:prstGeom prst="rect">
            <a:avLst/>
          </a:prstGeom>
          <a:noFill/>
        </p:spPr>
        <p:txBody>
          <a:bodyPr wrap="none" rtlCol="0">
            <a:spAutoFit/>
          </a:bodyPr>
          <a:lstStyle/>
          <a:p>
            <a:r>
              <a:rPr lang="en-US" sz="800">
                <a:latin typeface="Calibri Light" panose="020F0302020204030204" pitchFamily="34" charset="0"/>
              </a:rPr>
              <a:t>Luanda</a:t>
            </a:r>
            <a:endParaRPr lang="en-US" sz="800" dirty="0">
              <a:latin typeface="Calibri Light" panose="020F0302020204030204" pitchFamily="34" charset="0"/>
            </a:endParaRPr>
          </a:p>
        </p:txBody>
      </p:sp>
      <p:sp>
        <p:nvSpPr>
          <p:cNvPr id="71" name="TextBox 70"/>
          <p:cNvSpPr txBox="1"/>
          <p:nvPr userDrawn="1"/>
        </p:nvSpPr>
        <p:spPr>
          <a:xfrm>
            <a:off x="6613498" y="3395304"/>
            <a:ext cx="442750" cy="215444"/>
          </a:xfrm>
          <a:prstGeom prst="rect">
            <a:avLst/>
          </a:prstGeom>
          <a:noFill/>
        </p:spPr>
        <p:txBody>
          <a:bodyPr wrap="none" rtlCol="0">
            <a:spAutoFit/>
          </a:bodyPr>
          <a:lstStyle/>
          <a:p>
            <a:r>
              <a:rPr lang="en-US" sz="800" dirty="0" smtClean="0">
                <a:latin typeface="Calibri Light" panose="020F0302020204030204" pitchFamily="34" charset="0"/>
              </a:rPr>
              <a:t>Lobito</a:t>
            </a:r>
            <a:endParaRPr lang="en-US" sz="800" dirty="0">
              <a:latin typeface="Calibri Light" panose="020F0302020204030204" pitchFamily="34" charset="0"/>
            </a:endParaRPr>
          </a:p>
        </p:txBody>
      </p:sp>
      <p:sp>
        <p:nvSpPr>
          <p:cNvPr id="72" name="Oval 71"/>
          <p:cNvSpPr/>
          <p:nvPr userDrawn="1"/>
        </p:nvSpPr>
        <p:spPr>
          <a:xfrm>
            <a:off x="6592781" y="3461312"/>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userDrawn="1"/>
        </p:nvSpPr>
        <p:spPr>
          <a:xfrm>
            <a:off x="6105186" y="4096861"/>
            <a:ext cx="622286" cy="215444"/>
          </a:xfrm>
          <a:prstGeom prst="rect">
            <a:avLst/>
          </a:prstGeom>
          <a:noFill/>
        </p:spPr>
        <p:txBody>
          <a:bodyPr wrap="none" rtlCol="0">
            <a:spAutoFit/>
          </a:bodyPr>
          <a:lstStyle/>
          <a:p>
            <a:r>
              <a:rPr lang="en-US" sz="800">
                <a:latin typeface="Calibri Light" panose="020F0302020204030204" pitchFamily="34" charset="0"/>
              </a:rPr>
              <a:t>Walvis Bay</a:t>
            </a:r>
            <a:endParaRPr lang="en-US" sz="800" dirty="0">
              <a:latin typeface="Calibri Light" panose="020F0302020204030204" pitchFamily="34" charset="0"/>
            </a:endParaRPr>
          </a:p>
        </p:txBody>
      </p:sp>
      <p:sp>
        <p:nvSpPr>
          <p:cNvPr id="74" name="TextBox 73"/>
          <p:cNvSpPr txBox="1"/>
          <p:nvPr userDrawn="1"/>
        </p:nvSpPr>
        <p:spPr>
          <a:xfrm>
            <a:off x="6844205" y="4059881"/>
            <a:ext cx="622286" cy="215444"/>
          </a:xfrm>
          <a:prstGeom prst="rect">
            <a:avLst/>
          </a:prstGeom>
          <a:noFill/>
        </p:spPr>
        <p:txBody>
          <a:bodyPr wrap="none" rtlCol="0">
            <a:spAutoFit/>
          </a:bodyPr>
          <a:lstStyle/>
          <a:p>
            <a:r>
              <a:rPr lang="en-US" sz="800">
                <a:latin typeface="Calibri Light" panose="020F0302020204030204" pitchFamily="34" charset="0"/>
              </a:rPr>
              <a:t>Windhoek</a:t>
            </a:r>
            <a:endParaRPr lang="en-US" sz="800" dirty="0">
              <a:latin typeface="Calibri Light" panose="020F0302020204030204" pitchFamily="34" charset="0"/>
            </a:endParaRPr>
          </a:p>
        </p:txBody>
      </p:sp>
      <p:sp>
        <p:nvSpPr>
          <p:cNvPr id="75" name="TextBox 74"/>
          <p:cNvSpPr txBox="1"/>
          <p:nvPr userDrawn="1"/>
        </p:nvSpPr>
        <p:spPr>
          <a:xfrm>
            <a:off x="6864827" y="4748708"/>
            <a:ext cx="663964" cy="215444"/>
          </a:xfrm>
          <a:prstGeom prst="rect">
            <a:avLst/>
          </a:prstGeom>
          <a:noFill/>
        </p:spPr>
        <p:txBody>
          <a:bodyPr wrap="none" rtlCol="0">
            <a:spAutoFit/>
          </a:bodyPr>
          <a:lstStyle/>
          <a:p>
            <a:r>
              <a:rPr lang="en-US" sz="800">
                <a:latin typeface="Calibri Light" panose="020F0302020204030204" pitchFamily="34" charset="0"/>
              </a:rPr>
              <a:t>Cape Town </a:t>
            </a:r>
            <a:endParaRPr lang="en-US" sz="800" dirty="0">
              <a:latin typeface="Calibri Light" panose="020F0302020204030204" pitchFamily="34" charset="0"/>
            </a:endParaRPr>
          </a:p>
        </p:txBody>
      </p:sp>
      <p:sp>
        <p:nvSpPr>
          <p:cNvPr id="76" name="TextBox 75"/>
          <p:cNvSpPr txBox="1"/>
          <p:nvPr userDrawn="1"/>
        </p:nvSpPr>
        <p:spPr>
          <a:xfrm>
            <a:off x="7766855" y="4597563"/>
            <a:ext cx="511679" cy="215444"/>
          </a:xfrm>
          <a:prstGeom prst="rect">
            <a:avLst/>
          </a:prstGeom>
          <a:noFill/>
        </p:spPr>
        <p:txBody>
          <a:bodyPr wrap="none" rtlCol="0">
            <a:spAutoFit/>
          </a:bodyPr>
          <a:lstStyle/>
          <a:p>
            <a:r>
              <a:rPr lang="en-US" sz="800">
                <a:latin typeface="Calibri Light" panose="020F0302020204030204" pitchFamily="34" charset="0"/>
              </a:rPr>
              <a:t>Durban </a:t>
            </a:r>
            <a:endParaRPr lang="en-US" sz="800" dirty="0">
              <a:latin typeface="Calibri Light" panose="020F0302020204030204" pitchFamily="34" charset="0"/>
            </a:endParaRPr>
          </a:p>
        </p:txBody>
      </p:sp>
      <p:sp>
        <p:nvSpPr>
          <p:cNvPr id="77" name="TextBox 76"/>
          <p:cNvSpPr txBox="1"/>
          <p:nvPr userDrawn="1"/>
        </p:nvSpPr>
        <p:spPr>
          <a:xfrm>
            <a:off x="6836887" y="4322702"/>
            <a:ext cx="779381" cy="215444"/>
          </a:xfrm>
          <a:prstGeom prst="rect">
            <a:avLst/>
          </a:prstGeom>
          <a:noFill/>
        </p:spPr>
        <p:txBody>
          <a:bodyPr wrap="none" rtlCol="0">
            <a:spAutoFit/>
          </a:bodyPr>
          <a:lstStyle/>
          <a:p>
            <a:r>
              <a:rPr lang="en-US" sz="800">
                <a:latin typeface="Calibri Light" panose="020F0302020204030204" pitchFamily="34" charset="0"/>
              </a:rPr>
              <a:t>Johannesburg </a:t>
            </a:r>
            <a:endParaRPr lang="en-US" sz="800" dirty="0">
              <a:latin typeface="Calibri Light" panose="020F0302020204030204" pitchFamily="34" charset="0"/>
            </a:endParaRPr>
          </a:p>
        </p:txBody>
      </p:sp>
      <p:sp>
        <p:nvSpPr>
          <p:cNvPr id="78" name="TextBox 77"/>
          <p:cNvSpPr txBox="1"/>
          <p:nvPr userDrawn="1"/>
        </p:nvSpPr>
        <p:spPr>
          <a:xfrm>
            <a:off x="7400674" y="4119027"/>
            <a:ext cx="595035" cy="215444"/>
          </a:xfrm>
          <a:prstGeom prst="rect">
            <a:avLst/>
          </a:prstGeom>
          <a:noFill/>
        </p:spPr>
        <p:txBody>
          <a:bodyPr wrap="none" rtlCol="0">
            <a:spAutoFit/>
          </a:bodyPr>
          <a:lstStyle/>
          <a:p>
            <a:r>
              <a:rPr lang="en-US" sz="800" dirty="0">
                <a:latin typeface="Calibri Light" panose="020F0302020204030204" pitchFamily="34" charset="0"/>
              </a:rPr>
              <a:t>Gaborone</a:t>
            </a:r>
          </a:p>
        </p:txBody>
      </p:sp>
      <p:sp>
        <p:nvSpPr>
          <p:cNvPr id="79" name="TextBox 78"/>
          <p:cNvSpPr txBox="1"/>
          <p:nvPr userDrawn="1"/>
        </p:nvSpPr>
        <p:spPr>
          <a:xfrm>
            <a:off x="7928001" y="4226749"/>
            <a:ext cx="511679" cy="215444"/>
          </a:xfrm>
          <a:prstGeom prst="rect">
            <a:avLst/>
          </a:prstGeom>
          <a:noFill/>
        </p:spPr>
        <p:txBody>
          <a:bodyPr wrap="none" rtlCol="0">
            <a:spAutoFit/>
          </a:bodyPr>
          <a:lstStyle/>
          <a:p>
            <a:r>
              <a:rPr lang="en-US" sz="800">
                <a:latin typeface="Calibri Light" panose="020F0302020204030204" pitchFamily="34" charset="0"/>
              </a:rPr>
              <a:t>Maputo</a:t>
            </a:r>
            <a:endParaRPr lang="en-US" sz="800" dirty="0">
              <a:latin typeface="Calibri Light" panose="020F0302020204030204" pitchFamily="34" charset="0"/>
            </a:endParaRPr>
          </a:p>
        </p:txBody>
      </p:sp>
      <p:sp>
        <p:nvSpPr>
          <p:cNvPr id="80" name="Oval 79"/>
          <p:cNvSpPr/>
          <p:nvPr userDrawn="1"/>
        </p:nvSpPr>
        <p:spPr>
          <a:xfrm>
            <a:off x="7884885" y="4295517"/>
            <a:ext cx="81066" cy="81066"/>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userDrawn="1"/>
        </p:nvSpPr>
        <p:spPr>
          <a:xfrm>
            <a:off x="7155348" y="3571850"/>
            <a:ext cx="461986" cy="215444"/>
          </a:xfrm>
          <a:prstGeom prst="rect">
            <a:avLst/>
          </a:prstGeom>
          <a:noFill/>
        </p:spPr>
        <p:txBody>
          <a:bodyPr wrap="none" rtlCol="0">
            <a:spAutoFit/>
          </a:bodyPr>
          <a:lstStyle/>
          <a:p>
            <a:r>
              <a:rPr lang="en-US" sz="800" dirty="0">
                <a:latin typeface="Calibri Light" panose="020F0302020204030204" pitchFamily="34" charset="0"/>
              </a:rPr>
              <a:t>Lusaka</a:t>
            </a:r>
          </a:p>
        </p:txBody>
      </p:sp>
      <p:sp>
        <p:nvSpPr>
          <p:cNvPr id="82" name="TextBox 81"/>
          <p:cNvSpPr txBox="1"/>
          <p:nvPr userDrawn="1"/>
        </p:nvSpPr>
        <p:spPr>
          <a:xfrm>
            <a:off x="8127289" y="3793093"/>
            <a:ext cx="734496" cy="215444"/>
          </a:xfrm>
          <a:prstGeom prst="rect">
            <a:avLst/>
          </a:prstGeom>
          <a:noFill/>
        </p:spPr>
        <p:txBody>
          <a:bodyPr wrap="none" rtlCol="0">
            <a:spAutoFit/>
          </a:bodyPr>
          <a:lstStyle/>
          <a:p>
            <a:r>
              <a:rPr lang="en-US" sz="800" dirty="0">
                <a:latin typeface="Calibri Light" panose="020F0302020204030204" pitchFamily="34" charset="0"/>
              </a:rPr>
              <a:t>Antananarivo</a:t>
            </a:r>
          </a:p>
        </p:txBody>
      </p:sp>
      <p:sp>
        <p:nvSpPr>
          <p:cNvPr id="83" name="TextBox 82"/>
          <p:cNvSpPr txBox="1"/>
          <p:nvPr userDrawn="1"/>
        </p:nvSpPr>
        <p:spPr>
          <a:xfrm>
            <a:off x="8021113" y="3610748"/>
            <a:ext cx="527709" cy="215444"/>
          </a:xfrm>
          <a:prstGeom prst="rect">
            <a:avLst/>
          </a:prstGeom>
          <a:noFill/>
        </p:spPr>
        <p:txBody>
          <a:bodyPr wrap="none" rtlCol="0">
            <a:spAutoFit/>
          </a:bodyPr>
          <a:lstStyle/>
          <a:p>
            <a:r>
              <a:rPr lang="en-US" sz="800">
                <a:latin typeface="Calibri Light" panose="020F0302020204030204" pitchFamily="34" charset="0"/>
              </a:rPr>
              <a:t>Blantyre</a:t>
            </a:r>
            <a:endParaRPr lang="en-US" sz="800" dirty="0">
              <a:latin typeface="Calibri Light" panose="020F0302020204030204" pitchFamily="34" charset="0"/>
            </a:endParaRPr>
          </a:p>
        </p:txBody>
      </p:sp>
      <p:sp>
        <p:nvSpPr>
          <p:cNvPr id="84" name="TextBox 83"/>
          <p:cNvSpPr txBox="1"/>
          <p:nvPr userDrawn="1"/>
        </p:nvSpPr>
        <p:spPr>
          <a:xfrm>
            <a:off x="8312034" y="3015070"/>
            <a:ext cx="761747" cy="215444"/>
          </a:xfrm>
          <a:prstGeom prst="rect">
            <a:avLst/>
          </a:prstGeom>
          <a:noFill/>
        </p:spPr>
        <p:txBody>
          <a:bodyPr wrap="none" rtlCol="0">
            <a:spAutoFit/>
          </a:bodyPr>
          <a:lstStyle/>
          <a:p>
            <a:r>
              <a:rPr lang="en-US" sz="800">
                <a:latin typeface="Calibri Light" panose="020F0302020204030204" pitchFamily="34" charset="0"/>
              </a:rPr>
              <a:t>Dar es Salaam</a:t>
            </a:r>
            <a:endParaRPr lang="en-US" sz="800" dirty="0">
              <a:latin typeface="Calibri Light" panose="020F0302020204030204" pitchFamily="34" charset="0"/>
            </a:endParaRPr>
          </a:p>
        </p:txBody>
      </p:sp>
      <p:sp>
        <p:nvSpPr>
          <p:cNvPr id="85" name="TextBox 84"/>
          <p:cNvSpPr txBox="1"/>
          <p:nvPr userDrawn="1"/>
        </p:nvSpPr>
        <p:spPr>
          <a:xfrm>
            <a:off x="8336113" y="2808550"/>
            <a:ext cx="595035" cy="215444"/>
          </a:xfrm>
          <a:prstGeom prst="rect">
            <a:avLst/>
          </a:prstGeom>
          <a:noFill/>
        </p:spPr>
        <p:txBody>
          <a:bodyPr wrap="none" rtlCol="0">
            <a:spAutoFit/>
          </a:bodyPr>
          <a:lstStyle/>
          <a:p>
            <a:r>
              <a:rPr lang="en-US" sz="800">
                <a:latin typeface="Calibri Light" panose="020F0302020204030204" pitchFamily="34" charset="0"/>
              </a:rPr>
              <a:t>Mombasa</a:t>
            </a:r>
            <a:endParaRPr lang="en-US" sz="800" dirty="0">
              <a:latin typeface="Calibri Light" panose="020F0302020204030204" pitchFamily="34" charset="0"/>
            </a:endParaRPr>
          </a:p>
        </p:txBody>
      </p:sp>
      <p:sp>
        <p:nvSpPr>
          <p:cNvPr id="86" name="TextBox 85"/>
          <p:cNvSpPr txBox="1"/>
          <p:nvPr userDrawn="1"/>
        </p:nvSpPr>
        <p:spPr>
          <a:xfrm>
            <a:off x="8160980" y="2649164"/>
            <a:ext cx="484428" cy="215444"/>
          </a:xfrm>
          <a:prstGeom prst="rect">
            <a:avLst/>
          </a:prstGeom>
          <a:noFill/>
        </p:spPr>
        <p:txBody>
          <a:bodyPr wrap="none" rtlCol="0">
            <a:spAutoFit/>
          </a:bodyPr>
          <a:lstStyle/>
          <a:p>
            <a:r>
              <a:rPr lang="en-US" sz="800">
                <a:latin typeface="Calibri Light" panose="020F0302020204030204" pitchFamily="34" charset="0"/>
              </a:rPr>
              <a:t>Nairobi</a:t>
            </a:r>
            <a:endParaRPr lang="en-US" sz="800" dirty="0">
              <a:latin typeface="Calibri Light" panose="020F0302020204030204" pitchFamily="34" charset="0"/>
            </a:endParaRPr>
          </a:p>
        </p:txBody>
      </p:sp>
      <p:sp>
        <p:nvSpPr>
          <p:cNvPr id="87" name="TextBox 86"/>
          <p:cNvSpPr txBox="1"/>
          <p:nvPr userDrawn="1"/>
        </p:nvSpPr>
        <p:spPr>
          <a:xfrm>
            <a:off x="7368696" y="2523555"/>
            <a:ext cx="537327" cy="215444"/>
          </a:xfrm>
          <a:prstGeom prst="rect">
            <a:avLst/>
          </a:prstGeom>
          <a:noFill/>
        </p:spPr>
        <p:txBody>
          <a:bodyPr wrap="none" rtlCol="0">
            <a:spAutoFit/>
          </a:bodyPr>
          <a:lstStyle/>
          <a:p>
            <a:r>
              <a:rPr lang="en-US" sz="800">
                <a:latin typeface="Calibri Light" panose="020F0302020204030204" pitchFamily="34" charset="0"/>
              </a:rPr>
              <a:t>Kampala</a:t>
            </a:r>
            <a:endParaRPr lang="en-US" sz="800" dirty="0">
              <a:latin typeface="Calibri Light" panose="020F0302020204030204" pitchFamily="34" charset="0"/>
            </a:endParaRPr>
          </a:p>
        </p:txBody>
      </p:sp>
      <p:sp>
        <p:nvSpPr>
          <p:cNvPr id="88"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89" name="Group 88"/>
          <p:cNvGrpSpPr/>
          <p:nvPr userDrawn="1"/>
        </p:nvGrpSpPr>
        <p:grpSpPr>
          <a:xfrm>
            <a:off x="3992881" y="4849665"/>
            <a:ext cx="4737905" cy="215444"/>
            <a:chOff x="3992881" y="4849665"/>
            <a:chExt cx="4737905" cy="215444"/>
          </a:xfrm>
        </p:grpSpPr>
        <p:sp>
          <p:nvSpPr>
            <p:cNvPr id="90" name="TextBox 89"/>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91" name="Rectangle 90"/>
            <p:cNvSpPr/>
            <p:nvPr userDrawn="1"/>
          </p:nvSpPr>
          <p:spPr>
            <a:xfrm>
              <a:off x="3992881" y="4861881"/>
              <a:ext cx="746759" cy="19941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93" name="Rectangle 92"/>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24155834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13" name="Straight Connector 12"/>
          <p:cNvCxnSpPr/>
          <p:nvPr userDrawn="1"/>
        </p:nvCxnSpPr>
        <p:spPr>
          <a:xfrm>
            <a:off x="3153834" y="655045"/>
            <a:ext cx="2836333"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 name="Text Placeholder 5"/>
          <p:cNvSpPr>
            <a:spLocks noGrp="1"/>
          </p:cNvSpPr>
          <p:nvPr>
            <p:ph type="body" sz="quarter" idx="17" hasCustomPrompt="1"/>
          </p:nvPr>
        </p:nvSpPr>
        <p:spPr>
          <a:xfrm>
            <a:off x="457200" y="1240383"/>
            <a:ext cx="8229600" cy="323795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3" name="Text Placeholder 2"/>
          <p:cNvSpPr>
            <a:spLocks noGrp="1"/>
          </p:cNvSpPr>
          <p:nvPr>
            <p:ph type="body" sz="quarter" idx="19" hasCustomPrompt="1"/>
          </p:nvPr>
        </p:nvSpPr>
        <p:spPr>
          <a:xfrm>
            <a:off x="2392363" y="673720"/>
            <a:ext cx="4360862" cy="381000"/>
          </a:xfrm>
          <a:prstGeom prst="rect">
            <a:avLst/>
          </a:prstGeom>
        </p:spPr>
        <p:txBody>
          <a:bodyPr/>
          <a:lstStyle>
            <a:lvl1pPr marL="0" indent="0" algn="ctr">
              <a:buNone/>
              <a:defRPr sz="1400" cap="all" baseline="0">
                <a:solidFill>
                  <a:schemeClr val="tx1">
                    <a:lumMod val="50000"/>
                    <a:lumOff val="50000"/>
                  </a:schemeClr>
                </a:solidFill>
                <a:latin typeface="Calibri Light" panose="020F0302020204030204" pitchFamily="34" charset="0"/>
              </a:defRPr>
            </a:lvl1pPr>
          </a:lstStyle>
          <a:p>
            <a:pPr lvl="0"/>
            <a:r>
              <a:rPr lang="en-US" dirty="0" smtClean="0"/>
              <a:t>Calibri light, 50%, 14pt, all caps</a:t>
            </a:r>
            <a:endParaRPr lang="en-US" dirty="0"/>
          </a:p>
        </p:txBody>
      </p:sp>
      <p:sp>
        <p:nvSpPr>
          <p:cNvPr id="4" name="Text Placeholder 3"/>
          <p:cNvSpPr>
            <a:spLocks noGrp="1"/>
          </p:cNvSpPr>
          <p:nvPr>
            <p:ph type="body" sz="quarter" idx="20" hasCustomPrompt="1"/>
          </p:nvPr>
        </p:nvSpPr>
        <p:spPr>
          <a:xfrm>
            <a:off x="457200" y="258763"/>
            <a:ext cx="8229600" cy="382587"/>
          </a:xfrm>
          <a:prstGeom prst="rect">
            <a:avLst/>
          </a:prstGeom>
        </p:spPr>
        <p:txBody>
          <a:bodyPr/>
          <a:lstStyle>
            <a:lvl1pPr marL="0" indent="0" algn="ctr">
              <a:buNone/>
              <a:defRPr sz="2400" cap="all" baseline="0">
                <a:latin typeface="Calibri Light" panose="020F0302020204030204" pitchFamily="34" charset="0"/>
              </a:defRPr>
            </a:lvl1pPr>
          </a:lstStyle>
          <a:p>
            <a:pPr lvl="0"/>
            <a:r>
              <a:rPr lang="en-US" dirty="0" smtClean="0"/>
              <a:t>Calibri light, black, 24pt, all caps</a:t>
            </a:r>
          </a:p>
        </p:txBody>
      </p:sp>
      <p:sp>
        <p:nvSpPr>
          <p:cNvPr id="15"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803" y="4777337"/>
            <a:ext cx="924467" cy="270916"/>
          </a:xfrm>
          <a:prstGeom prst="rect">
            <a:avLst/>
          </a:prstGeom>
        </p:spPr>
      </p:pic>
      <p:grpSp>
        <p:nvGrpSpPr>
          <p:cNvPr id="12" name="Group 11"/>
          <p:cNvGrpSpPr/>
          <p:nvPr userDrawn="1"/>
        </p:nvGrpSpPr>
        <p:grpSpPr>
          <a:xfrm>
            <a:off x="3992881" y="4849665"/>
            <a:ext cx="4737905" cy="215444"/>
            <a:chOff x="3992881" y="4849665"/>
            <a:chExt cx="4737905" cy="215444"/>
          </a:xfrm>
        </p:grpSpPr>
        <p:sp>
          <p:nvSpPr>
            <p:cNvPr id="14" name="TextBox 13"/>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7" name="Rectangle 16"/>
            <p:cNvSpPr/>
            <p:nvPr userDrawn="1"/>
          </p:nvSpPr>
          <p:spPr>
            <a:xfrm>
              <a:off x="3992881" y="4861881"/>
              <a:ext cx="746759" cy="19941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2" name="Rectangle 21"/>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13463237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Text">
    <p:spTree>
      <p:nvGrpSpPr>
        <p:cNvPr id="1" name=""/>
        <p:cNvGrpSpPr/>
        <p:nvPr/>
      </p:nvGrpSpPr>
      <p:grpSpPr>
        <a:xfrm>
          <a:off x="0" y="0"/>
          <a:ext cx="0" cy="0"/>
          <a:chOff x="0" y="0"/>
          <a:chExt cx="0" cy="0"/>
        </a:xfrm>
      </p:grpSpPr>
      <p:sp>
        <p:nvSpPr>
          <p:cNvPr id="16" name="Text Placeholder 5"/>
          <p:cNvSpPr>
            <a:spLocks noGrp="1"/>
          </p:cNvSpPr>
          <p:nvPr>
            <p:ph type="body" sz="quarter" idx="18" hasCustomPrompt="1"/>
          </p:nvPr>
        </p:nvSpPr>
        <p:spPr>
          <a:xfrm>
            <a:off x="457200" y="1165056"/>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7" name="Text Placeholder 5"/>
          <p:cNvSpPr>
            <a:spLocks noGrp="1"/>
          </p:cNvSpPr>
          <p:nvPr>
            <p:ph type="body" sz="quarter" idx="19" hasCustomPrompt="1"/>
          </p:nvPr>
        </p:nvSpPr>
        <p:spPr>
          <a:xfrm>
            <a:off x="4783667" y="1165056"/>
            <a:ext cx="3903133" cy="3365516"/>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5" name="Text Placeholder 2"/>
          <p:cNvSpPr>
            <a:spLocks noGrp="1"/>
          </p:cNvSpPr>
          <p:nvPr>
            <p:ph type="body" sz="quarter" idx="21" hasCustomPrompt="1"/>
          </p:nvPr>
        </p:nvSpPr>
        <p:spPr>
          <a:xfrm>
            <a:off x="2392363" y="673720"/>
            <a:ext cx="4360862" cy="381000"/>
          </a:xfrm>
          <a:prstGeom prst="rect">
            <a:avLst/>
          </a:prstGeom>
        </p:spPr>
        <p:txBody>
          <a:bodyPr/>
          <a:lstStyle>
            <a:lvl1pPr marL="0" indent="0" algn="ctr">
              <a:buNone/>
              <a:defRPr sz="1400" cap="all" baseline="0">
                <a:solidFill>
                  <a:schemeClr val="tx1">
                    <a:lumMod val="50000"/>
                    <a:lumOff val="50000"/>
                  </a:schemeClr>
                </a:solidFill>
                <a:latin typeface="Calibri Light" panose="020F0302020204030204" pitchFamily="34" charset="0"/>
              </a:defRPr>
            </a:lvl1pPr>
          </a:lstStyle>
          <a:p>
            <a:pPr lvl="0"/>
            <a:r>
              <a:rPr lang="en-US" dirty="0" smtClean="0"/>
              <a:t>Calibri light, 50%, 14pt, all caps</a:t>
            </a:r>
            <a:endParaRPr lang="en-US" dirty="0"/>
          </a:p>
        </p:txBody>
      </p:sp>
      <p:sp>
        <p:nvSpPr>
          <p:cNvPr id="18" name="Text Placeholder 3"/>
          <p:cNvSpPr>
            <a:spLocks noGrp="1"/>
          </p:cNvSpPr>
          <p:nvPr>
            <p:ph type="body" sz="quarter" idx="22" hasCustomPrompt="1"/>
          </p:nvPr>
        </p:nvSpPr>
        <p:spPr>
          <a:xfrm>
            <a:off x="457200" y="258763"/>
            <a:ext cx="8229600" cy="382587"/>
          </a:xfrm>
          <a:prstGeom prst="rect">
            <a:avLst/>
          </a:prstGeom>
        </p:spPr>
        <p:txBody>
          <a:bodyPr/>
          <a:lstStyle>
            <a:lvl1pPr marL="0" indent="0" algn="ctr">
              <a:buNone/>
              <a:defRPr sz="2400" cap="all" baseline="0">
                <a:latin typeface="Calibri Light" panose="020F0302020204030204" pitchFamily="34" charset="0"/>
              </a:defRPr>
            </a:lvl1pPr>
          </a:lstStyle>
          <a:p>
            <a:pPr lvl="0"/>
            <a:r>
              <a:rPr lang="en-US" dirty="0" smtClean="0"/>
              <a:t>Calibri light, black, 24pt, all caps</a:t>
            </a:r>
          </a:p>
        </p:txBody>
      </p:sp>
      <p:sp>
        <p:nvSpPr>
          <p:cNvPr id="20"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803" y="4777337"/>
            <a:ext cx="924467" cy="270916"/>
          </a:xfrm>
          <a:prstGeom prst="rect">
            <a:avLst/>
          </a:prstGeom>
        </p:spPr>
      </p:pic>
      <p:grpSp>
        <p:nvGrpSpPr>
          <p:cNvPr id="14" name="Group 13"/>
          <p:cNvGrpSpPr/>
          <p:nvPr userDrawn="1"/>
        </p:nvGrpSpPr>
        <p:grpSpPr>
          <a:xfrm>
            <a:off x="3992881" y="4849665"/>
            <a:ext cx="4737905" cy="215444"/>
            <a:chOff x="3992881" y="4849665"/>
            <a:chExt cx="4737905" cy="215444"/>
          </a:xfrm>
        </p:grpSpPr>
        <p:sp>
          <p:nvSpPr>
            <p:cNvPr id="21" name="TextBox 20"/>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22" name="Rectangle 21"/>
            <p:cNvSpPr/>
            <p:nvPr userDrawn="1"/>
          </p:nvSpPr>
          <p:spPr>
            <a:xfrm>
              <a:off x="3992881" y="4861881"/>
              <a:ext cx="746759" cy="19941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4" name="Rectangle 23"/>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cxnSp>
        <p:nvCxnSpPr>
          <p:cNvPr id="25" name="Straight Connector 24"/>
          <p:cNvCxnSpPr/>
          <p:nvPr userDrawn="1"/>
        </p:nvCxnSpPr>
        <p:spPr>
          <a:xfrm>
            <a:off x="3153834" y="655045"/>
            <a:ext cx="2836333"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9647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iple Text">
    <p:spTree>
      <p:nvGrpSpPr>
        <p:cNvPr id="1" name=""/>
        <p:cNvGrpSpPr/>
        <p:nvPr/>
      </p:nvGrpSpPr>
      <p:grpSpPr>
        <a:xfrm>
          <a:off x="0" y="0"/>
          <a:ext cx="0" cy="0"/>
          <a:chOff x="0" y="0"/>
          <a:chExt cx="0" cy="0"/>
        </a:xfrm>
      </p:grpSpPr>
      <p:sp>
        <p:nvSpPr>
          <p:cNvPr id="18" name="Text Placeholder 5"/>
          <p:cNvSpPr>
            <a:spLocks noGrp="1"/>
          </p:cNvSpPr>
          <p:nvPr>
            <p:ph type="body" sz="quarter" idx="19" hasCustomPrompt="1"/>
          </p:nvPr>
        </p:nvSpPr>
        <p:spPr>
          <a:xfrm>
            <a:off x="457200" y="1165056"/>
            <a:ext cx="8229599" cy="1237680"/>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Lucida Grande"/>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p:txBody>
      </p:sp>
      <p:sp>
        <p:nvSpPr>
          <p:cNvPr id="4" name="Text Placeholder 7"/>
          <p:cNvSpPr>
            <a:spLocks noGrp="1"/>
          </p:cNvSpPr>
          <p:nvPr>
            <p:ph type="body" sz="quarter" idx="11" hasCustomPrompt="1"/>
          </p:nvPr>
        </p:nvSpPr>
        <p:spPr>
          <a:xfrm>
            <a:off x="457200" y="2550583"/>
            <a:ext cx="3903133" cy="37041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cap="all" baseline="0">
                <a:solidFill>
                  <a:srgbClr val="FF0000"/>
                </a:solidFill>
                <a:latin typeface="Calibri Light"/>
                <a:cs typeface="Calibri Light"/>
              </a:defRPr>
            </a:lvl1pPr>
            <a:lvl2pPr marL="457200" indent="0">
              <a:buNone/>
              <a:defRPr b="0" i="0">
                <a:latin typeface="Calibri Light"/>
                <a:cs typeface="Calibri Light"/>
              </a:defRPr>
            </a:lvl2pPr>
            <a:lvl3pPr marL="914400" indent="0">
              <a:buNone/>
              <a:defRPr b="0" i="0">
                <a:latin typeface="Calibri Light"/>
                <a:cs typeface="Calibri Light"/>
              </a:defRPr>
            </a:lvl3pPr>
            <a:lvl4pPr marL="1371600" indent="0">
              <a:buNone/>
              <a:defRPr b="0" i="0">
                <a:latin typeface="Calibri Light"/>
                <a:cs typeface="Calibri Light"/>
              </a:defRPr>
            </a:lvl4pPr>
            <a:lvl5pPr marL="1828800" indent="0">
              <a:buNone/>
              <a:defRPr b="0" i="0">
                <a:latin typeface="Calibri Light"/>
                <a:cs typeface="Calibri Light"/>
              </a:defRPr>
            </a:lvl5pPr>
          </a:lstStyle>
          <a:p>
            <a:pPr marL="0" indent="0">
              <a:lnSpc>
                <a:spcPct val="100000"/>
              </a:lnSpc>
              <a:buFont typeface="Arial"/>
              <a:buNone/>
            </a:pPr>
            <a:r>
              <a:rPr lang="en-US" sz="1800" b="0" i="0" dirty="0" smtClean="0">
                <a:solidFill>
                  <a:srgbClr val="FF0000"/>
                </a:solidFill>
                <a:latin typeface="Calibri Light"/>
                <a:cs typeface="Calibri Light"/>
              </a:rPr>
              <a:t>CALIBRI</a:t>
            </a:r>
            <a:r>
              <a:rPr lang="en-US" sz="1800" b="0" i="0" baseline="0" dirty="0" smtClean="0">
                <a:solidFill>
                  <a:srgbClr val="FF0000"/>
                </a:solidFill>
                <a:latin typeface="Calibri Light"/>
                <a:cs typeface="Calibri Light"/>
              </a:rPr>
              <a:t> LIGHT, RED, 18pt, ALL CAPS</a:t>
            </a:r>
            <a:endParaRPr lang="en-US" sz="1800" b="0" i="0" dirty="0" smtClean="0">
              <a:solidFill>
                <a:srgbClr val="FF0000"/>
              </a:solidFill>
              <a:latin typeface="Calibri Light"/>
              <a:cs typeface="Calibri Light"/>
            </a:endParaRPr>
          </a:p>
        </p:txBody>
      </p:sp>
      <p:sp>
        <p:nvSpPr>
          <p:cNvPr id="6" name="Text Placeholder 7"/>
          <p:cNvSpPr>
            <a:spLocks noGrp="1"/>
          </p:cNvSpPr>
          <p:nvPr>
            <p:ph type="body" sz="quarter" idx="13" hasCustomPrompt="1"/>
          </p:nvPr>
        </p:nvSpPr>
        <p:spPr>
          <a:xfrm>
            <a:off x="4783667" y="2554816"/>
            <a:ext cx="3903133" cy="37041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0" i="0" cap="all" baseline="0">
                <a:solidFill>
                  <a:srgbClr val="FF0000"/>
                </a:solidFill>
                <a:latin typeface="Calibri Light"/>
                <a:cs typeface="Calibri Light"/>
              </a:defRPr>
            </a:lvl1pPr>
            <a:lvl2pPr marL="457200" indent="0">
              <a:buNone/>
              <a:defRPr b="0" i="0">
                <a:latin typeface="Calibri Light"/>
                <a:cs typeface="Calibri Light"/>
              </a:defRPr>
            </a:lvl2pPr>
            <a:lvl3pPr marL="914400" indent="0">
              <a:buNone/>
              <a:defRPr b="0" i="0">
                <a:latin typeface="Calibri Light"/>
                <a:cs typeface="Calibri Light"/>
              </a:defRPr>
            </a:lvl3pPr>
            <a:lvl4pPr marL="1371600" indent="0">
              <a:buNone/>
              <a:defRPr b="0" i="0">
                <a:latin typeface="Calibri Light"/>
                <a:cs typeface="Calibri Light"/>
              </a:defRPr>
            </a:lvl4pPr>
            <a:lvl5pPr marL="1828800" indent="0">
              <a:buNone/>
              <a:defRPr b="0" i="0">
                <a:latin typeface="Calibri Light"/>
                <a:cs typeface="Calibri Light"/>
              </a:defRPr>
            </a:lvl5pPr>
          </a:lstStyle>
          <a:p>
            <a:pPr marL="0" indent="0">
              <a:lnSpc>
                <a:spcPct val="100000"/>
              </a:lnSpc>
              <a:buFont typeface="Arial"/>
              <a:buNone/>
            </a:pPr>
            <a:r>
              <a:rPr lang="en-US" sz="1800" b="0" i="0" dirty="0" smtClean="0">
                <a:solidFill>
                  <a:srgbClr val="FF0000"/>
                </a:solidFill>
                <a:latin typeface="Calibri Light"/>
                <a:cs typeface="Calibri Light"/>
              </a:rPr>
              <a:t>CALIBRI</a:t>
            </a:r>
            <a:r>
              <a:rPr lang="en-US" sz="1800" b="0" i="0" baseline="0" dirty="0" smtClean="0">
                <a:solidFill>
                  <a:srgbClr val="FF0000"/>
                </a:solidFill>
                <a:latin typeface="Calibri Light"/>
                <a:cs typeface="Calibri Light"/>
              </a:rPr>
              <a:t> LIGHT, RED, 18pt, ALL CAPS</a:t>
            </a:r>
            <a:endParaRPr lang="en-US" sz="1800" b="0" i="0" dirty="0" smtClean="0">
              <a:solidFill>
                <a:srgbClr val="FF0000"/>
              </a:solidFill>
              <a:latin typeface="Calibri Light"/>
              <a:cs typeface="Calibri Light"/>
            </a:endParaRPr>
          </a:p>
        </p:txBody>
      </p:sp>
      <p:sp>
        <p:nvSpPr>
          <p:cNvPr id="19" name="Text Placeholder 5"/>
          <p:cNvSpPr>
            <a:spLocks noGrp="1"/>
          </p:cNvSpPr>
          <p:nvPr>
            <p:ph type="body" sz="quarter" idx="18" hasCustomPrompt="1"/>
          </p:nvPr>
        </p:nvSpPr>
        <p:spPr>
          <a:xfrm>
            <a:off x="457200" y="2921000"/>
            <a:ext cx="3903133" cy="1609572"/>
          </a:xfrm>
          <a:prstGeom prst="rect">
            <a:avLst/>
          </a:prstGeom>
        </p:spPr>
        <p:txBody>
          <a:bodyPr vert="horz"/>
          <a:lstStyle>
            <a:lvl1pPr marL="0" indent="0">
              <a:lnSpc>
                <a:spcPct val="100000"/>
              </a:lnSpc>
              <a:buNone/>
              <a:defRPr sz="1600" b="0" i="0" baseline="0">
                <a:latin typeface="Calibri Light"/>
                <a:cs typeface="Calibri Light"/>
              </a:defRPr>
            </a:lvl1pPr>
            <a:lvl2pPr marL="18288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20" name="Text Placeholder 5"/>
          <p:cNvSpPr>
            <a:spLocks noGrp="1"/>
          </p:cNvSpPr>
          <p:nvPr>
            <p:ph type="body" sz="quarter" idx="20" hasCustomPrompt="1"/>
          </p:nvPr>
        </p:nvSpPr>
        <p:spPr>
          <a:xfrm>
            <a:off x="4783666" y="2925233"/>
            <a:ext cx="3903133" cy="1609572"/>
          </a:xfrm>
          <a:prstGeom prst="rect">
            <a:avLst/>
          </a:prstGeom>
        </p:spPr>
        <p:txBody>
          <a:bodyPr vert="horz"/>
          <a:lstStyle>
            <a:lvl1pPr marL="0" indent="0">
              <a:lnSpc>
                <a:spcPct val="100000"/>
              </a:lnSpc>
              <a:buNone/>
              <a:defRPr sz="1600" b="0" i="0" baseline="0">
                <a:latin typeface="Calibri Light"/>
                <a:cs typeface="Calibri Light"/>
              </a:defRPr>
            </a:lvl1pPr>
            <a:lvl2pPr marL="18288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21" name="Text Placeholder 2"/>
          <p:cNvSpPr>
            <a:spLocks noGrp="1"/>
          </p:cNvSpPr>
          <p:nvPr>
            <p:ph type="body" sz="quarter" idx="22" hasCustomPrompt="1"/>
          </p:nvPr>
        </p:nvSpPr>
        <p:spPr>
          <a:xfrm>
            <a:off x="2392363" y="673720"/>
            <a:ext cx="4360862" cy="381000"/>
          </a:xfrm>
          <a:prstGeom prst="rect">
            <a:avLst/>
          </a:prstGeom>
        </p:spPr>
        <p:txBody>
          <a:bodyPr/>
          <a:lstStyle>
            <a:lvl1pPr marL="0" indent="0" algn="ctr">
              <a:buNone/>
              <a:defRPr sz="1400" cap="all" baseline="0">
                <a:solidFill>
                  <a:schemeClr val="tx1">
                    <a:lumMod val="50000"/>
                    <a:lumOff val="50000"/>
                  </a:schemeClr>
                </a:solidFill>
                <a:latin typeface="Calibri Light" panose="020F0302020204030204" pitchFamily="34" charset="0"/>
              </a:defRPr>
            </a:lvl1pPr>
          </a:lstStyle>
          <a:p>
            <a:pPr lvl="0"/>
            <a:r>
              <a:rPr lang="en-US" dirty="0" smtClean="0"/>
              <a:t>Calibri light, 50%, 14pt, all caps</a:t>
            </a:r>
            <a:endParaRPr lang="en-US" dirty="0"/>
          </a:p>
        </p:txBody>
      </p:sp>
      <p:sp>
        <p:nvSpPr>
          <p:cNvPr id="17" name="Text Placeholder 3"/>
          <p:cNvSpPr>
            <a:spLocks noGrp="1"/>
          </p:cNvSpPr>
          <p:nvPr>
            <p:ph type="body" sz="quarter" idx="23" hasCustomPrompt="1"/>
          </p:nvPr>
        </p:nvSpPr>
        <p:spPr>
          <a:xfrm>
            <a:off x="457200" y="258763"/>
            <a:ext cx="8229600" cy="382587"/>
          </a:xfrm>
          <a:prstGeom prst="rect">
            <a:avLst/>
          </a:prstGeom>
        </p:spPr>
        <p:txBody>
          <a:bodyPr/>
          <a:lstStyle>
            <a:lvl1pPr marL="0" indent="0" algn="ctr">
              <a:buNone/>
              <a:defRPr sz="2400" cap="all" baseline="0">
                <a:latin typeface="Calibri Light" panose="020F0302020204030204" pitchFamily="34" charset="0"/>
              </a:defRPr>
            </a:lvl1pPr>
          </a:lstStyle>
          <a:p>
            <a:pPr lvl="0"/>
            <a:r>
              <a:rPr lang="en-US" dirty="0" smtClean="0"/>
              <a:t>Calibri light, black, 24pt, all caps</a:t>
            </a:r>
          </a:p>
        </p:txBody>
      </p:sp>
      <p:sp>
        <p:nvSpPr>
          <p:cNvPr id="24"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22" name="Group 21"/>
          <p:cNvGrpSpPr/>
          <p:nvPr userDrawn="1"/>
        </p:nvGrpSpPr>
        <p:grpSpPr>
          <a:xfrm>
            <a:off x="3992881" y="4849665"/>
            <a:ext cx="4737905" cy="215444"/>
            <a:chOff x="3992881" y="4849665"/>
            <a:chExt cx="4737905" cy="215444"/>
          </a:xfrm>
        </p:grpSpPr>
        <p:sp>
          <p:nvSpPr>
            <p:cNvPr id="23" name="TextBox 22"/>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25" name="Rectangle 24"/>
            <p:cNvSpPr/>
            <p:nvPr userDrawn="1"/>
          </p:nvSpPr>
          <p:spPr>
            <a:xfrm>
              <a:off x="3992881" y="4861881"/>
              <a:ext cx="746759" cy="19941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7" name="Rectangle 26"/>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cxnSp>
        <p:nvCxnSpPr>
          <p:cNvPr id="28" name="Straight Connector 27"/>
          <p:cNvCxnSpPr/>
          <p:nvPr userDrawn="1"/>
        </p:nvCxnSpPr>
        <p:spPr>
          <a:xfrm>
            <a:off x="3153834" y="655045"/>
            <a:ext cx="2836333"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45620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0" y="0"/>
            <a:ext cx="3429000" cy="51435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FF6600"/>
                </a:solidFill>
                <a:latin typeface="Calibri Light"/>
                <a:cs typeface="Calibri Light"/>
              </a:defRPr>
            </a:lvl1pPr>
          </a:lstStyle>
          <a:p>
            <a:r>
              <a:rPr lang="en-US" dirty="0" smtClean="0"/>
              <a:t>Drag picture to placeholder or click icon to add</a:t>
            </a:r>
          </a:p>
          <a:p>
            <a:endParaRPr lang="en-US" dirty="0"/>
          </a:p>
        </p:txBody>
      </p:sp>
      <p:sp>
        <p:nvSpPr>
          <p:cNvPr id="9" name="Text Placeholder 5"/>
          <p:cNvSpPr>
            <a:spLocks noGrp="1"/>
          </p:cNvSpPr>
          <p:nvPr>
            <p:ph type="body" sz="quarter" idx="19" hasCustomPrompt="1"/>
          </p:nvPr>
        </p:nvSpPr>
        <p:spPr>
          <a:xfrm>
            <a:off x="3785013" y="1261612"/>
            <a:ext cx="4901788" cy="3514230"/>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0" name="Text Placeholder 3"/>
          <p:cNvSpPr>
            <a:spLocks noGrp="1"/>
          </p:cNvSpPr>
          <p:nvPr>
            <p:ph type="body" sz="quarter" idx="20" hasCustomPrompt="1"/>
          </p:nvPr>
        </p:nvSpPr>
        <p:spPr>
          <a:xfrm>
            <a:off x="3785013" y="185816"/>
            <a:ext cx="4901788"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2"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grpSp>
        <p:nvGrpSpPr>
          <p:cNvPr id="11" name="Group 10"/>
          <p:cNvGrpSpPr/>
          <p:nvPr userDrawn="1"/>
        </p:nvGrpSpPr>
        <p:grpSpPr>
          <a:xfrm>
            <a:off x="3992881" y="4849665"/>
            <a:ext cx="4737905" cy="215444"/>
            <a:chOff x="3992881" y="4849665"/>
            <a:chExt cx="4737905" cy="215444"/>
          </a:xfrm>
        </p:grpSpPr>
        <p:sp>
          <p:nvSpPr>
            <p:cNvPr id="13" name="TextBox 12"/>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4" name="Rectangle 13"/>
            <p:cNvSpPr/>
            <p:nvPr userDrawn="1"/>
          </p:nvSpPr>
          <p:spPr>
            <a:xfrm>
              <a:off x="3992881" y="4861881"/>
              <a:ext cx="746759" cy="19941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16" name="Rectangle 15"/>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14597712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Image">
    <p:spTree>
      <p:nvGrpSpPr>
        <p:cNvPr id="1" name=""/>
        <p:cNvGrpSpPr/>
        <p:nvPr/>
      </p:nvGrpSpPr>
      <p:grpSpPr>
        <a:xfrm>
          <a:off x="0" y="0"/>
          <a:ext cx="0" cy="0"/>
          <a:chOff x="0" y="0"/>
          <a:chExt cx="0" cy="0"/>
        </a:xfrm>
      </p:grpSpPr>
      <p:sp>
        <p:nvSpPr>
          <p:cNvPr id="2" name="Picture Placeholder 3"/>
          <p:cNvSpPr>
            <a:spLocks noGrp="1"/>
          </p:cNvSpPr>
          <p:nvPr>
            <p:ph type="pic" sz="quarter" idx="15"/>
          </p:nvPr>
        </p:nvSpPr>
        <p:spPr>
          <a:xfrm>
            <a:off x="0" y="0"/>
            <a:ext cx="9144000" cy="22860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a:solidFill>
                  <a:srgbClr val="FF6600"/>
                </a:solidFill>
                <a:latin typeface="Calibri Light"/>
                <a:cs typeface="Calibri Light"/>
              </a:defRPr>
            </a:lvl1pPr>
          </a:lstStyle>
          <a:p>
            <a:r>
              <a:rPr lang="en-US" dirty="0" smtClean="0"/>
              <a:t>Drag picture to placeholder or click icon to add</a:t>
            </a:r>
          </a:p>
          <a:p>
            <a:endParaRPr lang="en-US" dirty="0"/>
          </a:p>
        </p:txBody>
      </p:sp>
      <p:sp>
        <p:nvSpPr>
          <p:cNvPr id="6" name="Text Placeholder 7"/>
          <p:cNvSpPr>
            <a:spLocks noGrp="1"/>
          </p:cNvSpPr>
          <p:nvPr>
            <p:ph type="body" sz="quarter" idx="13" hasCustomPrompt="1"/>
          </p:nvPr>
        </p:nvSpPr>
        <p:spPr>
          <a:xfrm>
            <a:off x="4783667" y="2416933"/>
            <a:ext cx="3903133" cy="37041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0" i="0" cap="all" baseline="0">
                <a:solidFill>
                  <a:srgbClr val="FF0000"/>
                </a:solidFill>
                <a:latin typeface="Calibri Light"/>
                <a:cs typeface="Calibri Light"/>
              </a:defRPr>
            </a:lvl1pPr>
            <a:lvl2pPr marL="457200" indent="0">
              <a:buNone/>
              <a:defRPr b="0" i="0">
                <a:latin typeface="Calibri Light"/>
                <a:cs typeface="Calibri Light"/>
              </a:defRPr>
            </a:lvl2pPr>
            <a:lvl3pPr marL="914400" indent="0">
              <a:buNone/>
              <a:defRPr b="0" i="0">
                <a:latin typeface="Calibri Light"/>
                <a:cs typeface="Calibri Light"/>
              </a:defRPr>
            </a:lvl3pPr>
            <a:lvl4pPr marL="1371600" indent="0">
              <a:buNone/>
              <a:defRPr b="0" i="0">
                <a:latin typeface="Calibri Light"/>
                <a:cs typeface="Calibri Light"/>
              </a:defRPr>
            </a:lvl4pPr>
            <a:lvl5pPr marL="1828800" indent="0">
              <a:buNone/>
              <a:defRPr b="0" i="0">
                <a:latin typeface="Calibri Light"/>
                <a:cs typeface="Calibri Light"/>
              </a:defRPr>
            </a:lvl5pPr>
          </a:lstStyle>
          <a:p>
            <a:pPr marL="0" indent="0">
              <a:lnSpc>
                <a:spcPct val="100000"/>
              </a:lnSpc>
              <a:buFont typeface="Arial"/>
              <a:buNone/>
            </a:pPr>
            <a:r>
              <a:rPr lang="en-US" sz="1800" b="0" i="0" dirty="0" smtClean="0">
                <a:solidFill>
                  <a:srgbClr val="FF0000"/>
                </a:solidFill>
                <a:latin typeface="Calibri Light"/>
                <a:cs typeface="Calibri Light"/>
              </a:rPr>
              <a:t>CALIBRI</a:t>
            </a:r>
            <a:r>
              <a:rPr lang="en-US" sz="1800" b="0" i="0" baseline="0" dirty="0" smtClean="0">
                <a:solidFill>
                  <a:srgbClr val="FF0000"/>
                </a:solidFill>
                <a:latin typeface="Calibri Light"/>
                <a:cs typeface="Calibri Light"/>
              </a:rPr>
              <a:t> LIGHT, RED, 18pt, ALL CAPS</a:t>
            </a:r>
            <a:endParaRPr lang="en-US" sz="1800" b="0" i="0" dirty="0" smtClean="0">
              <a:solidFill>
                <a:srgbClr val="FF0000"/>
              </a:solidFill>
              <a:latin typeface="Calibri Light"/>
              <a:cs typeface="Calibri Light"/>
            </a:endParaRPr>
          </a:p>
        </p:txBody>
      </p:sp>
      <p:sp>
        <p:nvSpPr>
          <p:cNvPr id="9" name="Text Placeholder 5"/>
          <p:cNvSpPr>
            <a:spLocks noGrp="1"/>
          </p:cNvSpPr>
          <p:nvPr>
            <p:ph type="body" sz="quarter" idx="20" hasCustomPrompt="1"/>
          </p:nvPr>
        </p:nvSpPr>
        <p:spPr>
          <a:xfrm>
            <a:off x="4783666" y="2787350"/>
            <a:ext cx="3903133" cy="1747455"/>
          </a:xfrm>
          <a:prstGeom prst="rect">
            <a:avLst/>
          </a:prstGeom>
        </p:spPr>
        <p:txBody>
          <a:bodyPr vert="horz"/>
          <a:lstStyle>
            <a:lvl1pPr marL="0" indent="0">
              <a:lnSpc>
                <a:spcPct val="100000"/>
              </a:lnSpc>
              <a:buNone/>
              <a:defRPr sz="1600" b="0" i="0" baseline="0">
                <a:latin typeface="Calibri Light"/>
                <a:cs typeface="Calibri Light"/>
              </a:defRPr>
            </a:lvl1pPr>
            <a:lvl2pPr marL="18288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Arial"/>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1"/>
            <a:r>
              <a:rPr lang="en-US" dirty="0" smtClean="0"/>
              <a:t>Bullet Points – Black Circles, 16pt, 1.2 Line Spacing</a:t>
            </a:r>
          </a:p>
          <a:p>
            <a:pPr lvl="2"/>
            <a:r>
              <a:rPr lang="en-US" dirty="0" smtClean="0"/>
              <a:t>Second Level, 14pt</a:t>
            </a:r>
          </a:p>
          <a:p>
            <a:pPr lvl="3"/>
            <a:r>
              <a:rPr lang="en-US" dirty="0" smtClean="0"/>
              <a:t>Third level, 12pt</a:t>
            </a:r>
          </a:p>
        </p:txBody>
      </p:sp>
      <p:sp>
        <p:nvSpPr>
          <p:cNvPr id="13" name="Text Placeholder 5"/>
          <p:cNvSpPr>
            <a:spLocks noGrp="1"/>
          </p:cNvSpPr>
          <p:nvPr>
            <p:ph type="body" sz="quarter" idx="19" hasCustomPrompt="1"/>
          </p:nvPr>
        </p:nvSpPr>
        <p:spPr>
          <a:xfrm>
            <a:off x="457200" y="3467561"/>
            <a:ext cx="3903133" cy="1067244"/>
          </a:xfrm>
          <a:prstGeom prst="rect">
            <a:avLst/>
          </a:prstGeom>
        </p:spPr>
        <p:txBody>
          <a:bodyPr vert="horz"/>
          <a:lstStyle>
            <a:lvl1pPr marL="0" indent="0">
              <a:lnSpc>
                <a:spcPct val="100000"/>
              </a:lnSpc>
              <a:buNone/>
              <a:defRPr sz="1600" b="0" i="0" baseline="0">
                <a:latin typeface="Calibri Light"/>
                <a:cs typeface="Calibri Light"/>
              </a:defRPr>
            </a:lvl1pPr>
            <a:lvl2pPr marL="0" indent="-182880">
              <a:lnSpc>
                <a:spcPct val="120000"/>
              </a:lnSpc>
              <a:spcBef>
                <a:spcPts val="0"/>
              </a:spcBef>
              <a:spcAft>
                <a:spcPts val="400"/>
              </a:spcAft>
              <a:buFont typeface="Arial"/>
              <a:buChar char="•"/>
              <a:defRPr sz="1600" b="0" i="0" baseline="0">
                <a:latin typeface="Calibri Light"/>
                <a:cs typeface="Calibri Light"/>
              </a:defRPr>
            </a:lvl2pPr>
            <a:lvl3pPr marL="457200" indent="-182880">
              <a:lnSpc>
                <a:spcPct val="120000"/>
              </a:lnSpc>
              <a:spcBef>
                <a:spcPts val="0"/>
              </a:spcBef>
              <a:spcAft>
                <a:spcPts val="400"/>
              </a:spcAft>
              <a:buFont typeface="Lucida Grande"/>
              <a:buChar char="-"/>
              <a:defRPr sz="1400" b="0" i="0" baseline="0">
                <a:latin typeface="Calibri Light"/>
              </a:defRPr>
            </a:lvl3pPr>
            <a:lvl4pPr marL="868680" indent="-182880">
              <a:lnSpc>
                <a:spcPct val="120000"/>
              </a:lnSpc>
              <a:spcBef>
                <a:spcPts val="0"/>
              </a:spcBef>
              <a:spcAft>
                <a:spcPts val="400"/>
              </a:spcAft>
              <a:buFont typeface="Arial"/>
              <a:buChar char="•"/>
              <a:defRPr sz="1200" b="0" i="0" baseline="0">
                <a:latin typeface="Calibri Light"/>
              </a:defRPr>
            </a:lvl4pPr>
            <a:lvl5pPr>
              <a:defRPr b="0" i="0"/>
            </a:lvl5pPr>
          </a:lstStyle>
          <a:p>
            <a:pPr lvl="0"/>
            <a:r>
              <a:rPr lang="en-US" dirty="0" smtClean="0"/>
              <a:t>Font Calibri Light, Black, 16pt, 1.0, Line Spacing</a:t>
            </a:r>
          </a:p>
          <a:p>
            <a:pPr lvl="0"/>
            <a:endParaRPr lang="en-US" dirty="0" smtClean="0"/>
          </a:p>
        </p:txBody>
      </p:sp>
      <p:sp>
        <p:nvSpPr>
          <p:cNvPr id="14" name="Text Placeholder 3"/>
          <p:cNvSpPr>
            <a:spLocks noGrp="1"/>
          </p:cNvSpPr>
          <p:nvPr>
            <p:ph type="body" sz="quarter" idx="21" hasCustomPrompt="1"/>
          </p:nvPr>
        </p:nvSpPr>
        <p:spPr>
          <a:xfrm>
            <a:off x="457200" y="2450290"/>
            <a:ext cx="3903133" cy="382587"/>
          </a:xfrm>
          <a:prstGeom prst="rect">
            <a:avLst/>
          </a:prstGeom>
        </p:spPr>
        <p:txBody>
          <a:bodyPr/>
          <a:lstStyle>
            <a:lvl1pPr marL="0" indent="0" algn="l">
              <a:buNone/>
              <a:defRPr sz="2400" cap="all" baseline="0">
                <a:latin typeface="Calibri Light" panose="020F0302020204030204" pitchFamily="34" charset="0"/>
              </a:defRPr>
            </a:lvl1pPr>
          </a:lstStyle>
          <a:p>
            <a:pPr lvl="0"/>
            <a:r>
              <a:rPr lang="en-US" dirty="0" smtClean="0"/>
              <a:t>Calibri light, black, 24pt, all caps</a:t>
            </a:r>
          </a:p>
        </p:txBody>
      </p:sp>
      <p:sp>
        <p:nvSpPr>
          <p:cNvPr id="18"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803" y="4777337"/>
            <a:ext cx="924467" cy="270916"/>
          </a:xfrm>
          <a:prstGeom prst="rect">
            <a:avLst/>
          </a:prstGeom>
        </p:spPr>
      </p:pic>
      <p:grpSp>
        <p:nvGrpSpPr>
          <p:cNvPr id="16" name="Group 15"/>
          <p:cNvGrpSpPr/>
          <p:nvPr userDrawn="1"/>
        </p:nvGrpSpPr>
        <p:grpSpPr>
          <a:xfrm>
            <a:off x="3992881" y="4849665"/>
            <a:ext cx="4737905" cy="215444"/>
            <a:chOff x="3992881" y="4849665"/>
            <a:chExt cx="4737905" cy="215444"/>
          </a:xfrm>
        </p:grpSpPr>
        <p:sp>
          <p:nvSpPr>
            <p:cNvPr id="17" name="TextBox 16"/>
            <p:cNvSpPr txBox="1"/>
            <p:nvPr userDrawn="1"/>
          </p:nvSpPr>
          <p:spPr>
            <a:xfrm>
              <a:off x="3992881" y="4865691"/>
              <a:ext cx="1005072" cy="184666"/>
            </a:xfrm>
            <a:prstGeom prst="rect">
              <a:avLst/>
            </a:prstGeom>
            <a:noFill/>
          </p:spPr>
          <p:txBody>
            <a:bodyPr wrap="square" rtlCol="0">
              <a:spAutoFit/>
            </a:bodyPr>
            <a:lstStyle/>
            <a:p>
              <a:pPr algn="r"/>
              <a:fld id="{BA165AF1-136E-40A9-A4DF-34CE57CC424D}" type="datetime4">
                <a:rPr lang="en-US" sz="600" b="0" i="0" smtClean="0">
                  <a:solidFill>
                    <a:schemeClr val="bg1">
                      <a:lumMod val="50000"/>
                    </a:schemeClr>
                  </a:solidFill>
                  <a:latin typeface="Calibri Light"/>
                  <a:cs typeface="Calibri Light"/>
                </a:rPr>
                <a:t>July 25, 2017</a:t>
              </a:fld>
              <a:endParaRPr lang="en-US" sz="600" b="0" i="0" dirty="0">
                <a:solidFill>
                  <a:schemeClr val="bg1">
                    <a:lumMod val="50000"/>
                  </a:schemeClr>
                </a:solidFill>
                <a:latin typeface="Calibri Light"/>
                <a:cs typeface="Calibri Light"/>
              </a:endParaRPr>
            </a:p>
          </p:txBody>
        </p:sp>
        <p:sp>
          <p:nvSpPr>
            <p:cNvPr id="19" name="Rectangle 18"/>
            <p:cNvSpPr/>
            <p:nvPr userDrawn="1"/>
          </p:nvSpPr>
          <p:spPr>
            <a:xfrm>
              <a:off x="3992881" y="4861881"/>
              <a:ext cx="746759" cy="19941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userDrawn="1"/>
          </p:nvSpPr>
          <p:spPr>
            <a:xfrm>
              <a:off x="4504541" y="4863587"/>
              <a:ext cx="4226245" cy="184666"/>
            </a:xfrm>
            <a:prstGeom prst="rect">
              <a:avLst/>
            </a:prstGeom>
          </p:spPr>
          <p:txBody>
            <a:bodyPr wrap="square">
              <a:spAutoFit/>
            </a:bodyPr>
            <a:lstStyle/>
            <a:p>
              <a:pPr algn="r"/>
              <a:r>
                <a:rPr lang="en-US" sz="600" b="0" i="0" dirty="0" smtClean="0">
                  <a:solidFill>
                    <a:schemeClr val="tx1">
                      <a:lumMod val="50000"/>
                      <a:lumOff val="50000"/>
                    </a:schemeClr>
                  </a:solidFill>
                  <a:latin typeface="Calibri Light"/>
                  <a:cs typeface="Calibri Light"/>
                </a:rPr>
                <a:t>Property of Expeditors International of Washington, Inc. and its subsidiaries. Reproduction by written authorization only. </a:t>
              </a:r>
              <a:endParaRPr lang="en-US" sz="600" b="0" i="0" dirty="0">
                <a:solidFill>
                  <a:schemeClr val="tx1">
                    <a:lumMod val="50000"/>
                    <a:lumOff val="50000"/>
                  </a:schemeClr>
                </a:solidFill>
                <a:latin typeface="Calibri Light"/>
                <a:cs typeface="Calibri Light"/>
              </a:endParaRPr>
            </a:p>
          </p:txBody>
        </p:sp>
        <p:sp>
          <p:nvSpPr>
            <p:cNvPr id="21" name="Rectangle 20"/>
            <p:cNvSpPr/>
            <p:nvPr userDrawn="1"/>
          </p:nvSpPr>
          <p:spPr>
            <a:xfrm>
              <a:off x="4556667" y="4849665"/>
              <a:ext cx="270276" cy="215444"/>
            </a:xfrm>
            <a:prstGeom prst="rect">
              <a:avLst/>
            </a:prstGeom>
          </p:spPr>
          <p:txBody>
            <a:bodyPr wrap="none">
              <a:spAutoFit/>
            </a:bodyPr>
            <a:lstStyle/>
            <a:p>
              <a:r>
                <a:rPr lang="en-US" sz="800" b="0" i="0" dirty="0" smtClean="0">
                  <a:solidFill>
                    <a:schemeClr val="tx1">
                      <a:lumMod val="50000"/>
                      <a:lumOff val="50000"/>
                    </a:schemeClr>
                  </a:solidFill>
                  <a:latin typeface="Calibri Light"/>
                  <a:cs typeface="Calibri Light"/>
                </a:rPr>
                <a:t>©</a:t>
              </a:r>
              <a:endParaRPr lang="en-US" b="0" i="0" dirty="0">
                <a:latin typeface="Calibri Light"/>
                <a:cs typeface="Calibri Light"/>
              </a:endParaRPr>
            </a:p>
          </p:txBody>
        </p:sp>
      </p:grpSp>
    </p:spTree>
    <p:extLst>
      <p:ext uri="{BB962C8B-B14F-4D97-AF65-F5344CB8AC3E}">
        <p14:creationId xmlns:p14="http://schemas.microsoft.com/office/powerpoint/2010/main" val="257456206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bg1">
              <a:lumMod val="9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65760"/>
            <a:endParaRPr lang="en-US" dirty="0"/>
          </a:p>
        </p:txBody>
      </p:sp>
    </p:spTree>
    <p:extLst>
      <p:ext uri="{BB962C8B-B14F-4D97-AF65-F5344CB8AC3E}">
        <p14:creationId xmlns:p14="http://schemas.microsoft.com/office/powerpoint/2010/main" val="354988572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55" r:id="rId3"/>
    <p:sldLayoutId id="2147483678" r:id="rId4"/>
    <p:sldLayoutId id="2147483753" r:id="rId5"/>
    <p:sldLayoutId id="2147483695" r:id="rId6"/>
    <p:sldLayoutId id="2147483662" r:id="rId7"/>
    <p:sldLayoutId id="2147483748" r:id="rId8"/>
    <p:sldLayoutId id="2147483666" r:id="rId9"/>
    <p:sldLayoutId id="2147483667" r:id="rId10"/>
    <p:sldLayoutId id="2147483673" r:id="rId11"/>
    <p:sldLayoutId id="2147483668" r:id="rId12"/>
    <p:sldLayoutId id="2147483772" r:id="rId13"/>
    <p:sldLayoutId id="2147483819" r:id="rId14"/>
    <p:sldLayoutId id="2147483671" r:id="rId15"/>
    <p:sldLayoutId id="2147483752" r:id="rId16"/>
  </p:sldLayoutIdLst>
  <p:timing>
    <p:tnLst>
      <p:par>
        <p:cTn id="1" dur="indefinite" restart="never" nodeType="tmRoot"/>
      </p:par>
    </p:tnLst>
  </p:timing>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bg1">
              <a:lumMod val="9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lide Number Placeholder 1"/>
          <p:cNvSpPr>
            <a:spLocks noGrp="1"/>
          </p:cNvSpPr>
          <p:nvPr>
            <p:ph type="sldNum" sz="quarter" idx="4"/>
          </p:nvPr>
        </p:nvSpPr>
        <p:spPr>
          <a:xfrm>
            <a:off x="8730786" y="4842016"/>
            <a:ext cx="306852" cy="208341"/>
          </a:xfrm>
          <a:prstGeom prst="rect">
            <a:avLst/>
          </a:prstGeom>
        </p:spPr>
        <p:txBody>
          <a:bodyPr vert="horz" lIns="91440" tIns="45720" rIns="91440" bIns="45720" rtlCol="0" anchor="ctr"/>
          <a:lstStyle>
            <a:lvl1pPr algn="r">
              <a:defRPr sz="700">
                <a:solidFill>
                  <a:schemeClr val="bg2">
                    <a:lumMod val="50000"/>
                  </a:schemeClr>
                </a:solidFill>
              </a:defRPr>
            </a:lvl1pPr>
          </a:lstStyle>
          <a:p>
            <a:fld id="{E4C80188-938B-429B-9739-F13E1F42AC24}" type="slidenum">
              <a:rPr lang="en-US" smtClean="0"/>
              <a:pPr/>
              <a:t>‹#›</a:t>
            </a:fld>
            <a:endParaRPr lang="en-US" dirty="0"/>
          </a:p>
        </p:txBody>
      </p:sp>
    </p:spTree>
    <p:extLst>
      <p:ext uri="{BB962C8B-B14F-4D97-AF65-F5344CB8AC3E}">
        <p14:creationId xmlns:p14="http://schemas.microsoft.com/office/powerpoint/2010/main" val="27046567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814" r:id="rId4"/>
    <p:sldLayoutId id="2147483815" r:id="rId5"/>
    <p:sldLayoutId id="2147483816" r:id="rId6"/>
    <p:sldLayoutId id="2147483817" r:id="rId7"/>
    <p:sldLayoutId id="2147483818"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Lst>
  <p:timing>
    <p:tnLst>
      <p:par>
        <p:cTn id="1" dur="indefinite" restart="never" nodeType="tmRoot"/>
      </p:par>
    </p:tnLst>
  </p:timing>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571539" y="1614442"/>
            <a:ext cx="4877587" cy="461963"/>
          </a:xfrm>
        </p:spPr>
        <p:txBody>
          <a:bodyPr/>
          <a:lstStyle/>
          <a:p>
            <a:r>
              <a:rPr lang="tr-TR" dirty="0" smtClean="0"/>
              <a:t>ENDÜSTRİ 4.0</a:t>
            </a:r>
            <a:endParaRPr lang="en-US" dirty="0"/>
          </a:p>
        </p:txBody>
      </p:sp>
      <p:sp>
        <p:nvSpPr>
          <p:cNvPr id="5" name="Text Placeholder 4"/>
          <p:cNvSpPr>
            <a:spLocks noGrp="1"/>
          </p:cNvSpPr>
          <p:nvPr>
            <p:ph type="body" sz="quarter" idx="12"/>
          </p:nvPr>
        </p:nvSpPr>
        <p:spPr/>
        <p:txBody>
          <a:bodyPr/>
          <a:lstStyle/>
          <a:p>
            <a:r>
              <a:rPr lang="en-US" dirty="0" smtClean="0"/>
              <a:t>Izmir Branch / </a:t>
            </a:r>
            <a:r>
              <a:rPr lang="tr-TR" dirty="0" smtClean="0"/>
              <a:t>25-26 July 2017</a:t>
            </a:r>
            <a:endParaRPr lang="en-US" dirty="0"/>
          </a:p>
        </p:txBody>
      </p:sp>
      <p:sp>
        <p:nvSpPr>
          <p:cNvPr id="6" name="Text Placeholder 4"/>
          <p:cNvSpPr txBox="1">
            <a:spLocks/>
          </p:cNvSpPr>
          <p:nvPr/>
        </p:nvSpPr>
        <p:spPr>
          <a:xfrm>
            <a:off x="4391175" y="4718192"/>
            <a:ext cx="4210351" cy="374650"/>
          </a:xfrm>
          <a:prstGeom prst="rect">
            <a:avLst/>
          </a:prstGeom>
        </p:spPr>
        <p:txBody>
          <a:bodyPr vert="horz">
            <a:normAutofit/>
          </a:bodyPr>
          <a:lstStyle>
            <a:lvl1pPr marL="0" indent="0" algn="r" defTabSz="457200" rtl="0" eaLnBrk="1" latinLnBrk="0" hangingPunct="1">
              <a:spcBef>
                <a:spcPct val="20000"/>
              </a:spcBef>
              <a:buFont typeface="Arial"/>
              <a:buNone/>
              <a:defRPr sz="1400" b="1" kern="1200" baseline="0">
                <a:solidFill>
                  <a:schemeClr val="bg1">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dirty="0" smtClean="0"/>
              <a:t>Yagiz Ozbir </a:t>
            </a:r>
            <a:r>
              <a:rPr lang="en-US" dirty="0" smtClean="0"/>
              <a:t>/</a:t>
            </a:r>
            <a:r>
              <a:rPr lang="tr-TR" smtClean="0"/>
              <a:t> Izmir </a:t>
            </a:r>
            <a:r>
              <a:rPr lang="tr-TR" dirty="0" smtClean="0"/>
              <a:t>2017</a:t>
            </a:r>
            <a:endParaRPr lang="en-US" dirty="0"/>
          </a:p>
        </p:txBody>
      </p:sp>
    </p:spTree>
    <p:extLst>
      <p:ext uri="{BB962C8B-B14F-4D97-AF65-F5344CB8AC3E}">
        <p14:creationId xmlns:p14="http://schemas.microsoft.com/office/powerpoint/2010/main" val="26382736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021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a:xfrm>
            <a:off x="2438456" y="1172584"/>
            <a:ext cx="4901788" cy="3603258"/>
          </a:xfrm>
        </p:spPr>
        <p:txBody>
          <a:bodyPr/>
          <a:lstStyle/>
          <a:p>
            <a:pPr algn="just"/>
            <a:r>
              <a:rPr lang="tr-TR" sz="2400" dirty="0"/>
              <a:t>Eğitimin amacı; Endüstri 4.0 tanımının açıklanarak; sistemin fonksiyonları, prensipleri ve yapısı hakkında en önemli görülen bir ögenin, öğreniciler tarafından anlatılabilmesidir. </a:t>
            </a:r>
            <a:endParaRPr lang="en-US" sz="2400" dirty="0"/>
          </a:p>
        </p:txBody>
      </p:sp>
      <p:sp>
        <p:nvSpPr>
          <p:cNvPr id="4" name="Text Placeholder 3"/>
          <p:cNvSpPr>
            <a:spLocks noGrp="1"/>
          </p:cNvSpPr>
          <p:nvPr>
            <p:ph type="body" sz="quarter" idx="20"/>
          </p:nvPr>
        </p:nvSpPr>
        <p:spPr>
          <a:xfrm>
            <a:off x="2438456" y="509139"/>
            <a:ext cx="4901788" cy="382587"/>
          </a:xfrm>
        </p:spPr>
        <p:txBody>
          <a:bodyPr/>
          <a:lstStyle/>
          <a:p>
            <a:pPr algn="ctr"/>
            <a:r>
              <a:rPr lang="tr-TR" b="1" dirty="0" smtClean="0"/>
              <a:t>ENDÜSTRİ 4.0</a:t>
            </a:r>
            <a:endParaRPr lang="en-US" b="1" dirty="0"/>
          </a:p>
        </p:txBody>
      </p:sp>
      <p:sp>
        <p:nvSpPr>
          <p:cNvPr id="7" name="Rectangle 6"/>
          <p:cNvSpPr/>
          <p:nvPr/>
        </p:nvSpPr>
        <p:spPr>
          <a:xfrm>
            <a:off x="2248348" y="279699"/>
            <a:ext cx="5282005" cy="4562317"/>
          </a:xfrm>
          <a:prstGeom prst="rect">
            <a:avLst/>
          </a:prstGeom>
          <a:noFill/>
          <a:ln w="762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cxnSp>
        <p:nvCxnSpPr>
          <p:cNvPr id="9" name="Straight Connector 8"/>
          <p:cNvCxnSpPr/>
          <p:nvPr/>
        </p:nvCxnSpPr>
        <p:spPr>
          <a:xfrm>
            <a:off x="2248348" y="1086526"/>
            <a:ext cx="5282005" cy="0"/>
          </a:xfrm>
          <a:prstGeom prst="line">
            <a:avLst/>
          </a:prstGeom>
          <a:ln w="571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5269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0"/>
          </p:nvPr>
        </p:nvSpPr>
        <p:spPr/>
        <p:txBody>
          <a:bodyPr/>
          <a:lstStyle/>
          <a:p>
            <a:r>
              <a:rPr lang="tr-TR" dirty="0" smtClean="0"/>
              <a:t>ENDÜSTRİ NEDİR </a:t>
            </a:r>
            <a:r>
              <a:rPr lang="en-US" dirty="0" smtClean="0"/>
              <a:t>?</a:t>
            </a:r>
            <a:endParaRPr lang="en-US" dirty="0"/>
          </a:p>
        </p:txBody>
      </p:sp>
      <p:pic>
        <p:nvPicPr>
          <p:cNvPr id="6" name="Picture 5"/>
          <p:cNvPicPr>
            <a:picLocks noChangeAspect="1"/>
          </p:cNvPicPr>
          <p:nvPr/>
        </p:nvPicPr>
        <p:blipFill>
          <a:blip r:embed="rId3"/>
          <a:stretch>
            <a:fillRect/>
          </a:stretch>
        </p:blipFill>
        <p:spPr>
          <a:xfrm>
            <a:off x="5086349" y="887621"/>
            <a:ext cx="3360965" cy="20713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stretch>
            <a:fillRect/>
          </a:stretch>
        </p:blipFill>
        <p:spPr>
          <a:xfrm>
            <a:off x="751115" y="896606"/>
            <a:ext cx="3363686" cy="20669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2124075" y="3100539"/>
            <a:ext cx="4895850" cy="174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05596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0"/>
          </p:nvPr>
        </p:nvSpPr>
        <p:spPr/>
        <p:txBody>
          <a:bodyPr/>
          <a:lstStyle/>
          <a:p>
            <a:r>
              <a:rPr lang="tr-TR" dirty="0" smtClean="0"/>
              <a:t>SANAYİ DEVRİMİ VE AŞAMALARI</a:t>
            </a:r>
            <a:endParaRPr lang="en-US" dirty="0"/>
          </a:p>
        </p:txBody>
      </p:sp>
      <p:pic>
        <p:nvPicPr>
          <p:cNvPr id="3" name="Picture 2"/>
          <p:cNvPicPr>
            <a:picLocks noChangeAspect="1"/>
          </p:cNvPicPr>
          <p:nvPr/>
        </p:nvPicPr>
        <p:blipFill>
          <a:blip r:embed="rId3"/>
          <a:stretch>
            <a:fillRect/>
          </a:stretch>
        </p:blipFill>
        <p:spPr>
          <a:xfrm>
            <a:off x="217480" y="1081708"/>
            <a:ext cx="8709040" cy="2980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551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0"/>
          </p:nvPr>
        </p:nvSpPr>
        <p:spPr>
          <a:xfrm>
            <a:off x="457200" y="78881"/>
            <a:ext cx="8229600" cy="382587"/>
          </a:xfrm>
        </p:spPr>
        <p:txBody>
          <a:bodyPr/>
          <a:lstStyle/>
          <a:p>
            <a:r>
              <a:rPr lang="tr-TR" dirty="0" smtClean="0"/>
              <a:t>ENDÜSTRİ 4.0 NEDİR?</a:t>
            </a:r>
            <a:endParaRPr lang="en-US" dirty="0"/>
          </a:p>
        </p:txBody>
      </p:sp>
      <p:pic>
        <p:nvPicPr>
          <p:cNvPr id="3" name="Manufacturing Industry 4.0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6641" y="719528"/>
            <a:ext cx="7790719" cy="4382280"/>
          </a:xfrm>
          <a:prstGeom prst="rect">
            <a:avLst/>
          </a:prstGeom>
        </p:spPr>
      </p:pic>
    </p:spTree>
    <p:extLst>
      <p:ext uri="{BB962C8B-B14F-4D97-AF65-F5344CB8AC3E}">
        <p14:creationId xmlns:p14="http://schemas.microsoft.com/office/powerpoint/2010/main" val="2365635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8"/>
          </p:nvPr>
        </p:nvSpPr>
        <p:spPr>
          <a:xfrm>
            <a:off x="888792" y="869949"/>
            <a:ext cx="7655427" cy="2143594"/>
          </a:xfrm>
        </p:spPr>
        <p:txBody>
          <a:bodyPr/>
          <a:lstStyle/>
          <a:p>
            <a:r>
              <a:rPr lang="tr-TR" sz="2800" b="1" dirty="0" smtClean="0">
                <a:effectLst>
                  <a:outerShdw blurRad="38100" dist="38100" dir="2700000" algn="tl">
                    <a:srgbClr val="000000">
                      <a:alpha val="43137"/>
                    </a:srgbClr>
                  </a:outerShdw>
                </a:effectLst>
              </a:rPr>
              <a:t>1- Time to Market (Pazara zamanında giriş)</a:t>
            </a:r>
          </a:p>
          <a:p>
            <a:r>
              <a:rPr lang="tr-TR" sz="2800" b="1" dirty="0" smtClean="0">
                <a:effectLst>
                  <a:outerShdw blurRad="38100" dist="38100" dir="2700000" algn="tl">
                    <a:srgbClr val="000000">
                      <a:alpha val="43137"/>
                    </a:srgbClr>
                  </a:outerShdw>
                </a:effectLst>
              </a:rPr>
              <a:t>2- Flexibility (Esneklik)</a:t>
            </a:r>
          </a:p>
          <a:p>
            <a:r>
              <a:rPr lang="tr-TR" sz="2800" b="1" dirty="0" smtClean="0">
                <a:effectLst>
                  <a:outerShdw blurRad="38100" dist="38100" dir="2700000" algn="tl">
                    <a:srgbClr val="000000">
                      <a:alpha val="43137"/>
                    </a:srgbClr>
                  </a:outerShdw>
                </a:effectLst>
              </a:rPr>
              <a:t>3- Productivity (Verimlilik)</a:t>
            </a:r>
            <a:endParaRPr lang="en-US" sz="2800" b="1" dirty="0">
              <a:effectLst>
                <a:outerShdw blurRad="38100" dist="38100" dir="2700000" algn="tl">
                  <a:srgbClr val="000000">
                    <a:alpha val="43137"/>
                  </a:srgbClr>
                </a:outerShdw>
              </a:effectLst>
            </a:endParaRPr>
          </a:p>
        </p:txBody>
      </p:sp>
      <p:sp>
        <p:nvSpPr>
          <p:cNvPr id="12" name="Text Placeholder 11"/>
          <p:cNvSpPr>
            <a:spLocks noGrp="1"/>
          </p:cNvSpPr>
          <p:nvPr>
            <p:ph type="body" sz="quarter" idx="21"/>
          </p:nvPr>
        </p:nvSpPr>
        <p:spPr/>
        <p:txBody>
          <a:bodyPr/>
          <a:lstStyle/>
          <a:p>
            <a:r>
              <a:rPr lang="tr-TR" dirty="0" smtClean="0"/>
              <a:t>ENDÜSTRİ 4.0 FONKSİYONLARI</a:t>
            </a:r>
            <a:endParaRPr lang="en-US" dirty="0"/>
          </a:p>
        </p:txBody>
      </p:sp>
      <p:pic>
        <p:nvPicPr>
          <p:cNvPr id="15" name="Picture 14"/>
          <p:cNvPicPr>
            <a:picLocks noChangeAspect="1"/>
          </p:cNvPicPr>
          <p:nvPr/>
        </p:nvPicPr>
        <p:blipFill rotWithShape="1">
          <a:blip r:embed="rId3"/>
          <a:srcRect t="5700" b="4758"/>
          <a:stretch/>
        </p:blipFill>
        <p:spPr>
          <a:xfrm>
            <a:off x="1492106" y="2878111"/>
            <a:ext cx="6159787" cy="1963712"/>
          </a:xfrm>
          <a:prstGeom prst="rect">
            <a:avLst/>
          </a:prstGeom>
          <a:ln>
            <a:noFill/>
          </a:ln>
          <a:effectLst>
            <a:softEdge rad="112500"/>
          </a:effectLst>
        </p:spPr>
      </p:pic>
    </p:spTree>
    <p:extLst>
      <p:ext uri="{BB962C8B-B14F-4D97-AF65-F5344CB8AC3E}">
        <p14:creationId xmlns:p14="http://schemas.microsoft.com/office/powerpoint/2010/main" val="2713098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21"/>
          </p:nvPr>
        </p:nvSpPr>
        <p:spPr/>
        <p:txBody>
          <a:bodyPr/>
          <a:lstStyle/>
          <a:p>
            <a:r>
              <a:rPr lang="tr-TR" dirty="0" smtClean="0"/>
              <a:t>ENDÜSTRİ 4.0’ın yapısı</a:t>
            </a:r>
            <a:endParaRPr lang="en-US" dirty="0"/>
          </a:p>
        </p:txBody>
      </p:sp>
      <p:pic>
        <p:nvPicPr>
          <p:cNvPr id="3" name="Content Placeholder 2"/>
          <p:cNvPicPr>
            <a:picLocks noGrp="1" noChangeAspect="1"/>
          </p:cNvPicPr>
          <p:nvPr>
            <p:ph idx="18"/>
          </p:nvPr>
        </p:nvPicPr>
        <p:blipFill>
          <a:blip r:embed="rId3">
            <a:extLst>
              <a:ext uri="{28A0092B-C50C-407E-A947-70E740481C1C}">
                <a14:useLocalDpi xmlns:a14="http://schemas.microsoft.com/office/drawing/2010/main" val="0"/>
              </a:ext>
            </a:extLst>
          </a:blip>
          <a:stretch>
            <a:fillRect/>
          </a:stretch>
        </p:blipFill>
        <p:spPr>
          <a:xfrm>
            <a:off x="1605625" y="641350"/>
            <a:ext cx="5932751" cy="4409007"/>
          </a:xfrm>
        </p:spPr>
      </p:pic>
    </p:spTree>
    <p:extLst>
      <p:ext uri="{BB962C8B-B14F-4D97-AF65-F5344CB8AC3E}">
        <p14:creationId xmlns:p14="http://schemas.microsoft.com/office/powerpoint/2010/main" val="3908418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8"/>
          </p:nvPr>
        </p:nvSpPr>
        <p:spPr>
          <a:xfrm>
            <a:off x="457200" y="750445"/>
            <a:ext cx="6676520" cy="3701633"/>
          </a:xfrm>
        </p:spPr>
        <p:txBody>
          <a:bodyPr/>
          <a:lstStyle/>
          <a:p>
            <a:pPr algn="l"/>
            <a:r>
              <a:rPr lang="tr-TR" sz="2800" b="1" dirty="0" smtClean="0">
                <a:effectLst>
                  <a:outerShdw blurRad="38100" dist="38100" dir="2700000" algn="tl">
                    <a:srgbClr val="000000">
                      <a:alpha val="43137"/>
                    </a:srgbClr>
                  </a:outerShdw>
                </a:effectLst>
              </a:rPr>
              <a:t>1- Karşılıklı çalışabilirlik</a:t>
            </a:r>
          </a:p>
          <a:p>
            <a:pPr algn="l"/>
            <a:r>
              <a:rPr lang="tr-TR" sz="2800" b="1" dirty="0" smtClean="0">
                <a:effectLst>
                  <a:outerShdw blurRad="38100" dist="38100" dir="2700000" algn="tl">
                    <a:srgbClr val="000000">
                      <a:alpha val="43137"/>
                    </a:srgbClr>
                  </a:outerShdw>
                </a:effectLst>
              </a:rPr>
              <a:t>2- Sanallaştırma</a:t>
            </a:r>
          </a:p>
          <a:p>
            <a:pPr algn="l"/>
            <a:r>
              <a:rPr lang="tr-TR" sz="2800" b="1" dirty="0" smtClean="0">
                <a:effectLst>
                  <a:outerShdw blurRad="38100" dist="38100" dir="2700000" algn="tl">
                    <a:srgbClr val="000000">
                      <a:alpha val="43137"/>
                    </a:srgbClr>
                  </a:outerShdw>
                </a:effectLst>
              </a:rPr>
              <a:t>3- Özerk yönetim</a:t>
            </a:r>
          </a:p>
          <a:p>
            <a:pPr algn="l"/>
            <a:r>
              <a:rPr lang="tr-TR" sz="2800" b="1" dirty="0" smtClean="0">
                <a:effectLst>
                  <a:outerShdw blurRad="38100" dist="38100" dir="2700000" algn="tl">
                    <a:srgbClr val="000000">
                      <a:alpha val="43137"/>
                    </a:srgbClr>
                  </a:outerShdw>
                </a:effectLst>
              </a:rPr>
              <a:t>4- Gerçek zamanlı olma yeteneği</a:t>
            </a:r>
          </a:p>
          <a:p>
            <a:pPr algn="l"/>
            <a:r>
              <a:rPr lang="tr-TR" sz="2800" b="1" dirty="0" smtClean="0">
                <a:effectLst>
                  <a:outerShdw blurRad="38100" dist="38100" dir="2700000" algn="tl">
                    <a:srgbClr val="000000">
                      <a:alpha val="43137"/>
                    </a:srgbClr>
                  </a:outerShdw>
                </a:effectLst>
              </a:rPr>
              <a:t>5- Hizmet oryantasyonu</a:t>
            </a:r>
          </a:p>
          <a:p>
            <a:pPr algn="l"/>
            <a:r>
              <a:rPr lang="tr-TR" sz="2800" b="1" dirty="0" smtClean="0">
                <a:effectLst>
                  <a:outerShdw blurRad="38100" dist="38100" dir="2700000" algn="tl">
                    <a:srgbClr val="000000">
                      <a:alpha val="43137"/>
                    </a:srgbClr>
                  </a:outerShdw>
                </a:effectLst>
              </a:rPr>
              <a:t>6- Modülerlik</a:t>
            </a:r>
            <a:endParaRPr lang="en-US" sz="2800" b="1" dirty="0">
              <a:effectLst>
                <a:outerShdw blurRad="38100" dist="38100" dir="2700000" algn="tl">
                  <a:srgbClr val="000000">
                    <a:alpha val="43137"/>
                  </a:srgbClr>
                </a:outerShdw>
              </a:effectLst>
            </a:endParaRPr>
          </a:p>
        </p:txBody>
      </p:sp>
      <p:sp>
        <p:nvSpPr>
          <p:cNvPr id="12" name="Text Placeholder 11"/>
          <p:cNvSpPr>
            <a:spLocks noGrp="1"/>
          </p:cNvSpPr>
          <p:nvPr>
            <p:ph type="body" sz="quarter" idx="21"/>
          </p:nvPr>
        </p:nvSpPr>
        <p:spPr/>
        <p:txBody>
          <a:bodyPr/>
          <a:lstStyle/>
          <a:p>
            <a:r>
              <a:rPr lang="tr-TR" dirty="0" smtClean="0"/>
              <a:t>ENDÜSTRİ 4.0 PRENSİPLERİ</a:t>
            </a:r>
            <a:endParaRPr lang="en-US" dirty="0"/>
          </a:p>
        </p:txBody>
      </p:sp>
      <p:pic>
        <p:nvPicPr>
          <p:cNvPr id="1026" name="Picture 2" descr="csm_industrie_40_3b05e0977c-300x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837" y="1261269"/>
            <a:ext cx="2620963" cy="262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0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a:xfrm>
            <a:off x="2440308" y="1172584"/>
            <a:ext cx="4901788" cy="3603258"/>
          </a:xfrm>
        </p:spPr>
        <p:txBody>
          <a:bodyPr/>
          <a:lstStyle/>
          <a:p>
            <a:pPr algn="just"/>
            <a:r>
              <a:rPr lang="tr-TR" sz="2400" dirty="0"/>
              <a:t>Eğitimin </a:t>
            </a:r>
            <a:r>
              <a:rPr lang="tr-TR" sz="2400" dirty="0" smtClean="0"/>
              <a:t>amacı; </a:t>
            </a:r>
            <a:r>
              <a:rPr lang="tr-TR" sz="2400" dirty="0"/>
              <a:t>Endüstri </a:t>
            </a:r>
            <a:r>
              <a:rPr lang="tr-TR" sz="2400" dirty="0" smtClean="0"/>
              <a:t>4.0 tanımının</a:t>
            </a:r>
            <a:r>
              <a:rPr lang="tr-TR" sz="2400" dirty="0"/>
              <a:t> </a:t>
            </a:r>
            <a:r>
              <a:rPr lang="tr-TR" sz="2400" dirty="0" smtClean="0"/>
              <a:t>açıklanarak; sistemin fonksiyonları, prensipleri ve yapısı hakkında en önemli görülen bir ögenin, öğreniciler tarafından anlatılabilmesidir. </a:t>
            </a:r>
            <a:endParaRPr lang="en-US" sz="2400" dirty="0"/>
          </a:p>
        </p:txBody>
      </p:sp>
      <p:sp>
        <p:nvSpPr>
          <p:cNvPr id="4" name="Text Placeholder 3"/>
          <p:cNvSpPr>
            <a:spLocks noGrp="1"/>
          </p:cNvSpPr>
          <p:nvPr>
            <p:ph type="body" sz="quarter" idx="20"/>
          </p:nvPr>
        </p:nvSpPr>
        <p:spPr>
          <a:xfrm>
            <a:off x="2438456" y="509139"/>
            <a:ext cx="4901788" cy="382587"/>
          </a:xfrm>
        </p:spPr>
        <p:txBody>
          <a:bodyPr/>
          <a:lstStyle/>
          <a:p>
            <a:pPr algn="ctr"/>
            <a:r>
              <a:rPr lang="tr-TR" b="1" dirty="0"/>
              <a:t>ENDÜSTRİ 4.0</a:t>
            </a:r>
            <a:endParaRPr lang="en-US" b="1" dirty="0"/>
          </a:p>
        </p:txBody>
      </p:sp>
      <p:sp>
        <p:nvSpPr>
          <p:cNvPr id="7" name="Rectangle 6"/>
          <p:cNvSpPr/>
          <p:nvPr/>
        </p:nvSpPr>
        <p:spPr>
          <a:xfrm>
            <a:off x="2248348" y="279699"/>
            <a:ext cx="5282005" cy="4562317"/>
          </a:xfrm>
          <a:prstGeom prst="rect">
            <a:avLst/>
          </a:prstGeom>
          <a:noFill/>
          <a:ln w="762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cxnSp>
        <p:nvCxnSpPr>
          <p:cNvPr id="9" name="Straight Connector 8"/>
          <p:cNvCxnSpPr/>
          <p:nvPr/>
        </p:nvCxnSpPr>
        <p:spPr>
          <a:xfrm>
            <a:off x="2248348" y="1086526"/>
            <a:ext cx="5282005" cy="0"/>
          </a:xfrm>
          <a:prstGeom prst="line">
            <a:avLst/>
          </a:prstGeom>
          <a:ln w="571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3357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Expeditors">
  <a:themeElements>
    <a:clrScheme name="Custom 3">
      <a:dk1>
        <a:srgbClr val="000000"/>
      </a:dk1>
      <a:lt1>
        <a:srgbClr val="FFFFFF"/>
      </a:lt1>
      <a:dk2>
        <a:srgbClr val="262626"/>
      </a:dk2>
      <a:lt2>
        <a:srgbClr val="FFFFFF"/>
      </a:lt2>
      <a:accent1>
        <a:srgbClr val="E2152A"/>
      </a:accent1>
      <a:accent2>
        <a:srgbClr val="BFBFBF"/>
      </a:accent2>
      <a:accent3>
        <a:srgbClr val="A3C87E"/>
      </a:accent3>
      <a:accent4>
        <a:srgbClr val="628CB2"/>
      </a:accent4>
      <a:accent5>
        <a:srgbClr val="E69222"/>
      </a:accent5>
      <a:accent6>
        <a:srgbClr val="262626"/>
      </a:accent6>
      <a:hlink>
        <a:srgbClr val="3F3F3F"/>
      </a:hlink>
      <a:folHlink>
        <a:srgbClr val="7F7F7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65000"/>
          </a:schemeClr>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aps">
  <a:themeElements>
    <a:clrScheme name="EXPEDITORS">
      <a:dk1>
        <a:srgbClr val="000000"/>
      </a:dk1>
      <a:lt1>
        <a:srgbClr val="FFFFFF"/>
      </a:lt1>
      <a:dk2>
        <a:srgbClr val="262626"/>
      </a:dk2>
      <a:lt2>
        <a:srgbClr val="FFFFFF"/>
      </a:lt2>
      <a:accent1>
        <a:srgbClr val="BF0000"/>
      </a:accent1>
      <a:accent2>
        <a:srgbClr val="FF6600"/>
      </a:accent2>
      <a:accent3>
        <a:srgbClr val="0066FF"/>
      </a:accent3>
      <a:accent4>
        <a:srgbClr val="CC9900"/>
      </a:accent4>
      <a:accent5>
        <a:srgbClr val="FFFFFF"/>
      </a:accent5>
      <a:accent6>
        <a:srgbClr val="FFFFFF"/>
      </a:accent6>
      <a:hlink>
        <a:srgbClr val="3F3F3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21256</TotalTime>
  <Words>676</Words>
  <Application>Microsoft Office PowerPoint</Application>
  <PresentationFormat>On-screen Show (16:9)</PresentationFormat>
  <Paragraphs>57</Paragraphs>
  <Slides>10</Slides>
  <Notes>6</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Calibri Light</vt:lpstr>
      <vt:lpstr>Lucida Grande</vt:lpstr>
      <vt:lpstr>Expeditors</vt:lpstr>
      <vt:lpstr>1_Maps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Expeditors</dc:creator>
  <cp:lastModifiedBy>Yagiz Ozbir</cp:lastModifiedBy>
  <cp:revision>412</cp:revision>
  <cp:lastPrinted>2015-01-02T23:36:13Z</cp:lastPrinted>
  <dcterms:created xsi:type="dcterms:W3CDTF">2014-12-08T19:49:52Z</dcterms:created>
  <dcterms:modified xsi:type="dcterms:W3CDTF">2017-07-25T05:45:14Z</dcterms:modified>
</cp:coreProperties>
</file>